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77" r:id="rId4"/>
    <p:sldId id="278" r:id="rId5"/>
    <p:sldId id="262" r:id="rId6"/>
    <p:sldId id="290" r:id="rId7"/>
    <p:sldId id="285" r:id="rId8"/>
    <p:sldId id="264" r:id="rId9"/>
    <p:sldId id="288" r:id="rId10"/>
    <p:sldId id="284" r:id="rId11"/>
    <p:sldId id="289" r:id="rId12"/>
    <p:sldId id="280" r:id="rId13"/>
    <p:sldId id="266" r:id="rId14"/>
    <p:sldId id="286" r:id="rId15"/>
    <p:sldId id="268" r:id="rId16"/>
    <p:sldId id="267" r:id="rId17"/>
    <p:sldId id="269" r:id="rId18"/>
    <p:sldId id="282" r:id="rId19"/>
    <p:sldId id="271" r:id="rId20"/>
    <p:sldId id="272" r:id="rId21"/>
    <p:sldId id="275" r:id="rId22"/>
    <p:sldId id="274" r:id="rId23"/>
    <p:sldId id="273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9AE9-2C1A-44E6-AAFF-F9D5A0E584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2DF7-0647-4C92-87FF-42F20121EC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4 класс</a:t>
          </a:r>
          <a:endParaRPr lang="ru-RU" sz="1600" b="1" dirty="0"/>
        </a:p>
      </dgm:t>
    </dgm:pt>
    <dgm:pt modelId="{C7A36244-00C3-450F-9447-53CD8FBEE1B0}" type="parTrans" cxnId="{87146BBD-AE5A-47E7-8DAD-58DB7FA2E010}">
      <dgm:prSet/>
      <dgm:spPr/>
      <dgm:t>
        <a:bodyPr/>
        <a:lstStyle/>
        <a:p>
          <a:endParaRPr lang="ru-RU" sz="1800"/>
        </a:p>
      </dgm:t>
    </dgm:pt>
    <dgm:pt modelId="{679A899E-CFB7-48B3-931F-B0DF9D39C08B}" type="sibTrans" cxnId="{87146BBD-AE5A-47E7-8DAD-58DB7FA2E010}">
      <dgm:prSet/>
      <dgm:spPr/>
      <dgm:t>
        <a:bodyPr/>
        <a:lstStyle/>
        <a:p>
          <a:endParaRPr lang="ru-RU" sz="1800"/>
        </a:p>
      </dgm:t>
    </dgm:pt>
    <dgm:pt modelId="{BBC6D01C-35C4-4075-9FE9-4FE73C4222AB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</a:p>
      </dgm:t>
    </dgm:pt>
    <dgm:pt modelId="{0B0D12B1-1763-4534-99B7-09CDC047E497}" type="parTrans" cxnId="{C9DEF2A5-8A4B-4B9C-A027-B4CAB6CFCBE9}">
      <dgm:prSet/>
      <dgm:spPr/>
      <dgm:t>
        <a:bodyPr/>
        <a:lstStyle/>
        <a:p>
          <a:endParaRPr lang="ru-RU" sz="1800"/>
        </a:p>
      </dgm:t>
    </dgm:pt>
    <dgm:pt modelId="{770413BD-4B05-4B92-A298-7022B8F14A09}" type="sibTrans" cxnId="{C9DEF2A5-8A4B-4B9C-A027-B4CAB6CFCBE9}">
      <dgm:prSet/>
      <dgm:spPr/>
      <dgm:t>
        <a:bodyPr/>
        <a:lstStyle/>
        <a:p>
          <a:endParaRPr lang="ru-RU" sz="1800"/>
        </a:p>
      </dgm:t>
    </dgm:pt>
    <dgm:pt modelId="{A6113485-1BFA-4DC8-B952-3074BF505A5C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75FDAC5F-2EBA-42CC-9D54-A3575365D6C8}" type="parTrans" cxnId="{5C01720F-C2C6-497A-BEF5-DA6F1BF99D27}">
      <dgm:prSet/>
      <dgm:spPr/>
      <dgm:t>
        <a:bodyPr/>
        <a:lstStyle/>
        <a:p>
          <a:endParaRPr lang="ru-RU" sz="1800"/>
        </a:p>
      </dgm:t>
    </dgm:pt>
    <dgm:pt modelId="{690AE710-6767-4DC2-9117-37951105AF6B}" type="sibTrans" cxnId="{5C01720F-C2C6-497A-BEF5-DA6F1BF99D27}">
      <dgm:prSet/>
      <dgm:spPr/>
      <dgm:t>
        <a:bodyPr/>
        <a:lstStyle/>
        <a:p>
          <a:endParaRPr lang="ru-RU" sz="1800"/>
        </a:p>
      </dgm:t>
    </dgm:pt>
    <dgm:pt modelId="{76EE00E6-2714-4C81-8310-874DBD5FA83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5 класс</a:t>
          </a:r>
          <a:endParaRPr lang="ru-RU" sz="1600" b="1" dirty="0"/>
        </a:p>
      </dgm:t>
    </dgm:pt>
    <dgm:pt modelId="{5B5ACAD6-5421-467F-98E4-7C1AC90B9FA0}" type="parTrans" cxnId="{116C806C-FC33-4768-9A4D-E7CAE5CAD968}">
      <dgm:prSet/>
      <dgm:spPr/>
      <dgm:t>
        <a:bodyPr/>
        <a:lstStyle/>
        <a:p>
          <a:endParaRPr lang="ru-RU" sz="1800"/>
        </a:p>
      </dgm:t>
    </dgm:pt>
    <dgm:pt modelId="{0B203227-292C-4415-9EB5-ECBE6FA5B1AF}" type="sibTrans" cxnId="{116C806C-FC33-4768-9A4D-E7CAE5CAD968}">
      <dgm:prSet/>
      <dgm:spPr/>
      <dgm:t>
        <a:bodyPr/>
        <a:lstStyle/>
        <a:p>
          <a:endParaRPr lang="ru-RU" sz="1800"/>
        </a:p>
      </dgm:t>
    </dgm:pt>
    <dgm:pt modelId="{962E1CD6-5E9A-4C18-8686-25D64883C925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6AD9F401-D870-4C8F-96FD-7D013413AC16}" type="parTrans" cxnId="{E6C32C38-3BD3-4794-9C50-37E50EEF5233}">
      <dgm:prSet/>
      <dgm:spPr/>
      <dgm:t>
        <a:bodyPr/>
        <a:lstStyle/>
        <a:p>
          <a:endParaRPr lang="ru-RU" sz="1800"/>
        </a:p>
      </dgm:t>
    </dgm:pt>
    <dgm:pt modelId="{E968B26A-1979-464E-A202-44E3F736AF48}" type="sibTrans" cxnId="{E6C32C38-3BD3-4794-9C50-37E50EEF5233}">
      <dgm:prSet/>
      <dgm:spPr/>
      <dgm:t>
        <a:bodyPr/>
        <a:lstStyle/>
        <a:p>
          <a:endParaRPr lang="ru-RU" sz="1800"/>
        </a:p>
      </dgm:t>
    </dgm:pt>
    <dgm:pt modelId="{AA36CA05-1878-4D3A-B201-1540390643F5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2BF97ABC-D963-4B4A-B8E6-10284E48ACA8}" type="parTrans" cxnId="{6C089D65-62A5-4CAB-98CC-977A1372A7B2}">
      <dgm:prSet/>
      <dgm:spPr/>
      <dgm:t>
        <a:bodyPr/>
        <a:lstStyle/>
        <a:p>
          <a:endParaRPr lang="ru-RU" sz="1800"/>
        </a:p>
      </dgm:t>
    </dgm:pt>
    <dgm:pt modelId="{EAC4FF63-869D-4B0F-B359-1940F268845C}" type="sibTrans" cxnId="{6C089D65-62A5-4CAB-98CC-977A1372A7B2}">
      <dgm:prSet/>
      <dgm:spPr/>
      <dgm:t>
        <a:bodyPr/>
        <a:lstStyle/>
        <a:p>
          <a:endParaRPr lang="ru-RU" sz="1800"/>
        </a:p>
      </dgm:t>
    </dgm:pt>
    <dgm:pt modelId="{B89A63FB-66BD-422C-8A90-C3EEBF529758}">
      <dgm:prSet custT="1"/>
      <dgm:spPr/>
      <dgm:t>
        <a:bodyPr/>
        <a:lstStyle/>
        <a:p>
          <a:r>
            <a:rPr lang="ru-RU" sz="1200" dirty="0" smtClean="0"/>
            <a:t>Окружающий мир</a:t>
          </a:r>
          <a:endParaRPr lang="ru-RU" sz="1200" dirty="0"/>
        </a:p>
      </dgm:t>
    </dgm:pt>
    <dgm:pt modelId="{0DC7527E-3B47-45A8-98DE-0D845597F8E3}" type="parTrans" cxnId="{BF30BF72-1089-4536-B9D4-54537FA27CB6}">
      <dgm:prSet/>
      <dgm:spPr/>
      <dgm:t>
        <a:bodyPr/>
        <a:lstStyle/>
        <a:p>
          <a:endParaRPr lang="ru-RU" sz="1800"/>
        </a:p>
      </dgm:t>
    </dgm:pt>
    <dgm:pt modelId="{81C8085E-7BC7-402F-A13B-0B93B171B3EF}" type="sibTrans" cxnId="{BF30BF72-1089-4536-B9D4-54537FA27CB6}">
      <dgm:prSet/>
      <dgm:spPr/>
      <dgm:t>
        <a:bodyPr/>
        <a:lstStyle/>
        <a:p>
          <a:endParaRPr lang="ru-RU" sz="1800"/>
        </a:p>
      </dgm:t>
    </dgm:pt>
    <dgm:pt modelId="{A58D672D-CFFB-4E15-8A81-52CC3B119B6B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6B834E6-6AE4-49E5-ABCE-61E3A6BCA982}" type="parTrans" cxnId="{4E149E59-F808-4621-9E0D-23C8737FE83D}">
      <dgm:prSet/>
      <dgm:spPr/>
      <dgm:t>
        <a:bodyPr/>
        <a:lstStyle/>
        <a:p>
          <a:endParaRPr lang="ru-RU" sz="1800"/>
        </a:p>
      </dgm:t>
    </dgm:pt>
    <dgm:pt modelId="{DC0D576E-751A-4B61-8619-4B699F0F7FD9}" type="sibTrans" cxnId="{4E149E59-F808-4621-9E0D-23C8737FE83D}">
      <dgm:prSet/>
      <dgm:spPr/>
      <dgm:t>
        <a:bodyPr/>
        <a:lstStyle/>
        <a:p>
          <a:endParaRPr lang="ru-RU" sz="1800"/>
        </a:p>
      </dgm:t>
    </dgm:pt>
    <dgm:pt modelId="{F5FE62A0-6143-4B1D-B4AF-B1DA21260A4D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64FEA44-FE4F-4044-BCB1-2C26859E2CEC}" type="parTrans" cxnId="{35EA8DA5-CE15-4105-A4EB-FD9E0A594965}">
      <dgm:prSet/>
      <dgm:spPr/>
      <dgm:t>
        <a:bodyPr/>
        <a:lstStyle/>
        <a:p>
          <a:endParaRPr lang="ru-RU" sz="1800"/>
        </a:p>
      </dgm:t>
    </dgm:pt>
    <dgm:pt modelId="{A117BAC1-7C84-4881-972F-738F1CB39ED0}" type="sibTrans" cxnId="{35EA8DA5-CE15-4105-A4EB-FD9E0A594965}">
      <dgm:prSet/>
      <dgm:spPr/>
      <dgm:t>
        <a:bodyPr/>
        <a:lstStyle/>
        <a:p>
          <a:endParaRPr lang="ru-RU" sz="1800"/>
        </a:p>
      </dgm:t>
    </dgm:pt>
    <dgm:pt modelId="{2E8E4745-690F-424C-A0DD-A8E4359B6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6 класс</a:t>
          </a:r>
          <a:endParaRPr lang="ru-RU" sz="1600" b="1" dirty="0"/>
        </a:p>
      </dgm:t>
    </dgm:pt>
    <dgm:pt modelId="{64F3E802-440B-42AD-916F-38EF3EA23812}" type="parTrans" cxnId="{C7BCCC77-38FD-4E82-9413-D6A2C18F53D7}">
      <dgm:prSet/>
      <dgm:spPr/>
      <dgm:t>
        <a:bodyPr/>
        <a:lstStyle/>
        <a:p>
          <a:endParaRPr lang="ru-RU" sz="1800"/>
        </a:p>
      </dgm:t>
    </dgm:pt>
    <dgm:pt modelId="{E4E4A28F-DE25-485B-A456-9B5172266456}" type="sibTrans" cxnId="{C7BCCC77-38FD-4E82-9413-D6A2C18F53D7}">
      <dgm:prSet/>
      <dgm:spPr/>
      <dgm:t>
        <a:bodyPr/>
        <a:lstStyle/>
        <a:p>
          <a:endParaRPr lang="ru-RU" sz="1800"/>
        </a:p>
      </dgm:t>
    </dgm:pt>
    <dgm:pt modelId="{9D0FB370-972F-4379-A25F-B384719C96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7 класс</a:t>
          </a:r>
          <a:endParaRPr lang="ru-RU" sz="1600" b="1" dirty="0"/>
        </a:p>
      </dgm:t>
    </dgm:pt>
    <dgm:pt modelId="{E366DF6F-631A-478E-8955-EEAD49931CBE}" type="parTrans" cxnId="{D35653E5-BF13-41DC-89B5-58D990C4540A}">
      <dgm:prSet/>
      <dgm:spPr/>
      <dgm:t>
        <a:bodyPr/>
        <a:lstStyle/>
        <a:p>
          <a:endParaRPr lang="ru-RU" sz="1800"/>
        </a:p>
      </dgm:t>
    </dgm:pt>
    <dgm:pt modelId="{92A0F834-9AEC-4CDB-818F-7456BC68ABC0}" type="sibTrans" cxnId="{D35653E5-BF13-41DC-89B5-58D990C4540A}">
      <dgm:prSet/>
      <dgm:spPr/>
      <dgm:t>
        <a:bodyPr/>
        <a:lstStyle/>
        <a:p>
          <a:endParaRPr lang="ru-RU" sz="1800"/>
        </a:p>
      </dgm:t>
    </dgm:pt>
    <dgm:pt modelId="{0A4ADA3D-58AF-4D72-B210-F77058D08D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8 класс</a:t>
          </a:r>
          <a:endParaRPr lang="ru-RU" sz="1600" b="1" dirty="0"/>
        </a:p>
      </dgm:t>
    </dgm:pt>
    <dgm:pt modelId="{74B71785-3F82-4D5A-BF9A-072E3FBE9F17}" type="parTrans" cxnId="{89B5A532-9D09-4B0A-9541-E473A442A347}">
      <dgm:prSet/>
      <dgm:spPr/>
      <dgm:t>
        <a:bodyPr/>
        <a:lstStyle/>
        <a:p>
          <a:endParaRPr lang="ru-RU" sz="1800"/>
        </a:p>
      </dgm:t>
    </dgm:pt>
    <dgm:pt modelId="{191EC2B5-5A91-4FAB-B3E0-5E9F7BAE8D8B}" type="sibTrans" cxnId="{89B5A532-9D09-4B0A-9541-E473A442A347}">
      <dgm:prSet/>
      <dgm:spPr/>
      <dgm:t>
        <a:bodyPr/>
        <a:lstStyle/>
        <a:p>
          <a:endParaRPr lang="ru-RU" sz="1800"/>
        </a:p>
      </dgm:t>
    </dgm:pt>
    <dgm:pt modelId="{AF44D75B-077A-44FF-8E40-DEF2906949C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10 класс</a:t>
          </a:r>
          <a:endParaRPr lang="ru-RU" sz="1600" b="1" dirty="0"/>
        </a:p>
      </dgm:t>
    </dgm:pt>
    <dgm:pt modelId="{80D28AFA-23CC-4578-876B-9316080475CE}" type="parTrans" cxnId="{4C233F0C-8E70-4E83-B3E9-610B181E6F9D}">
      <dgm:prSet/>
      <dgm:spPr/>
      <dgm:t>
        <a:bodyPr/>
        <a:lstStyle/>
        <a:p>
          <a:endParaRPr lang="ru-RU" sz="1800"/>
        </a:p>
      </dgm:t>
    </dgm:pt>
    <dgm:pt modelId="{89742A0F-00C7-42ED-A11A-449692185D63}" type="sibTrans" cxnId="{4C233F0C-8E70-4E83-B3E9-610B181E6F9D}">
      <dgm:prSet/>
      <dgm:spPr/>
      <dgm:t>
        <a:bodyPr/>
        <a:lstStyle/>
        <a:p>
          <a:endParaRPr lang="ru-RU" sz="1800"/>
        </a:p>
      </dgm:t>
    </dgm:pt>
    <dgm:pt modelId="{ED219A43-DE14-48B7-B6D4-CF6546A91E0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11 класс</a:t>
          </a:r>
          <a:endParaRPr lang="ru-RU" sz="1600" b="1" dirty="0"/>
        </a:p>
      </dgm:t>
    </dgm:pt>
    <dgm:pt modelId="{5EF321DB-34BD-46D6-A694-E07F6E4EA0E6}" type="parTrans" cxnId="{93DC85AC-4073-480F-A3AC-8D29B4AC4DE7}">
      <dgm:prSet/>
      <dgm:spPr/>
      <dgm:t>
        <a:bodyPr/>
        <a:lstStyle/>
        <a:p>
          <a:endParaRPr lang="ru-RU" sz="1800"/>
        </a:p>
      </dgm:t>
    </dgm:pt>
    <dgm:pt modelId="{35552A38-BC3C-466F-B440-7B2744E900D8}" type="sibTrans" cxnId="{93DC85AC-4073-480F-A3AC-8D29B4AC4DE7}">
      <dgm:prSet/>
      <dgm:spPr/>
      <dgm:t>
        <a:bodyPr/>
        <a:lstStyle/>
        <a:p>
          <a:endParaRPr lang="ru-RU" sz="1800"/>
        </a:p>
      </dgm:t>
    </dgm:pt>
    <dgm:pt modelId="{45F797D6-1D8B-4881-B921-3C902BDCACB8}">
      <dgm:prSet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DB22C5EA-27DD-4C06-A0CC-BA88B1671452}" type="parTrans" cxnId="{90B42581-8A36-4E37-89F5-0946F4873B85}">
      <dgm:prSet/>
      <dgm:spPr/>
      <dgm:t>
        <a:bodyPr/>
        <a:lstStyle/>
        <a:p>
          <a:endParaRPr lang="ru-RU" sz="1800"/>
        </a:p>
      </dgm:t>
    </dgm:pt>
    <dgm:pt modelId="{1E50D049-6890-435D-AC4D-B6DC3EC74DE9}" type="sibTrans" cxnId="{90B42581-8A36-4E37-89F5-0946F4873B85}">
      <dgm:prSet/>
      <dgm:spPr/>
      <dgm:t>
        <a:bodyPr/>
        <a:lstStyle/>
        <a:p>
          <a:endParaRPr lang="ru-RU" sz="1800"/>
        </a:p>
      </dgm:t>
    </dgm:pt>
    <dgm:pt modelId="{549ABBE3-E813-47CF-B144-55762A7C1AE9}">
      <dgm:prSet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F51403C1-8CFB-430C-B90E-51CFA6DD2B2A}" type="parTrans" cxnId="{2C918C9D-6E4B-4B1F-B2DC-EF0E6ADBA61F}">
      <dgm:prSet/>
      <dgm:spPr/>
      <dgm:t>
        <a:bodyPr/>
        <a:lstStyle/>
        <a:p>
          <a:endParaRPr lang="ru-RU" sz="1800"/>
        </a:p>
      </dgm:t>
    </dgm:pt>
    <dgm:pt modelId="{433DEDDA-6238-4B2E-AE52-22FA40213D91}" type="sibTrans" cxnId="{2C918C9D-6E4B-4B1F-B2DC-EF0E6ADBA61F}">
      <dgm:prSet/>
      <dgm:spPr/>
      <dgm:t>
        <a:bodyPr/>
        <a:lstStyle/>
        <a:p>
          <a:endParaRPr lang="ru-RU" sz="1800"/>
        </a:p>
      </dgm:t>
    </dgm:pt>
    <dgm:pt modelId="{D283A0FF-3CEE-429E-B940-5871B9A47AE1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D5E72EE8-93A9-4BB2-9485-3FB2F0642A49}" type="parTrans" cxnId="{0668AA61-FCC1-478C-AF55-B5057E82B8F8}">
      <dgm:prSet/>
      <dgm:spPr/>
      <dgm:t>
        <a:bodyPr/>
        <a:lstStyle/>
        <a:p>
          <a:endParaRPr lang="ru-RU" sz="1800"/>
        </a:p>
      </dgm:t>
    </dgm:pt>
    <dgm:pt modelId="{0BCB39A4-1E2D-4621-98BF-B53738559630}" type="sibTrans" cxnId="{0668AA61-FCC1-478C-AF55-B5057E82B8F8}">
      <dgm:prSet/>
      <dgm:spPr/>
      <dgm:t>
        <a:bodyPr/>
        <a:lstStyle/>
        <a:p>
          <a:endParaRPr lang="ru-RU" sz="1800"/>
        </a:p>
      </dgm:t>
    </dgm:pt>
    <dgm:pt modelId="{EEB54224-1FFD-4F16-B076-04B2E4ADEFA4}">
      <dgm:prSet custT="1"/>
      <dgm:spPr/>
      <dgm:t>
        <a:bodyPr/>
        <a:lstStyle/>
        <a:p>
          <a:r>
            <a:rPr lang="ru-RU" sz="1000" dirty="0" smtClean="0"/>
            <a:t>Обществознание</a:t>
          </a:r>
          <a:endParaRPr lang="ru-RU" sz="1000" dirty="0"/>
        </a:p>
      </dgm:t>
    </dgm:pt>
    <dgm:pt modelId="{1025A674-6413-44D8-8914-514FA524AADB}" type="parTrans" cxnId="{05922180-B38B-4FC1-AB17-F4FC67FA94D2}">
      <dgm:prSet/>
      <dgm:spPr/>
      <dgm:t>
        <a:bodyPr/>
        <a:lstStyle/>
        <a:p>
          <a:endParaRPr lang="ru-RU" sz="1800"/>
        </a:p>
      </dgm:t>
    </dgm:pt>
    <dgm:pt modelId="{0A10332B-D51D-440D-B167-EB887730C1E4}" type="sibTrans" cxnId="{05922180-B38B-4FC1-AB17-F4FC67FA94D2}">
      <dgm:prSet/>
      <dgm:spPr/>
      <dgm:t>
        <a:bodyPr/>
        <a:lstStyle/>
        <a:p>
          <a:endParaRPr lang="ru-RU" sz="1800"/>
        </a:p>
      </dgm:t>
    </dgm:pt>
    <dgm:pt modelId="{AC18D7A6-6CF7-46D5-AABC-78E1FA783C2F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D9370C11-11B0-4B5D-8874-35C6580A4425}" type="parTrans" cxnId="{AD5DF0DE-6CC2-4857-BC83-248622FE3AE2}">
      <dgm:prSet/>
      <dgm:spPr/>
      <dgm:t>
        <a:bodyPr/>
        <a:lstStyle/>
        <a:p>
          <a:endParaRPr lang="ru-RU" sz="1800"/>
        </a:p>
      </dgm:t>
    </dgm:pt>
    <dgm:pt modelId="{5F4E83C0-F57B-431B-BDC5-6E8CC1DED2C7}" type="sibTrans" cxnId="{AD5DF0DE-6CC2-4857-BC83-248622FE3AE2}">
      <dgm:prSet/>
      <dgm:spPr/>
      <dgm:t>
        <a:bodyPr/>
        <a:lstStyle/>
        <a:p>
          <a:endParaRPr lang="ru-RU" sz="1800"/>
        </a:p>
      </dgm:t>
    </dgm:pt>
    <dgm:pt modelId="{B2AB4772-10F1-4F6D-B0FE-52DC323DED23}">
      <dgm:prSet custT="1"/>
      <dgm:spPr/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82293A0-77B3-4DCC-89A4-2BA4157E200D}" type="parTrans" cxnId="{A56B8B73-FCE8-4250-96CD-2C48A0BD8831}">
      <dgm:prSet/>
      <dgm:spPr/>
      <dgm:t>
        <a:bodyPr/>
        <a:lstStyle/>
        <a:p>
          <a:endParaRPr lang="ru-RU" sz="1800"/>
        </a:p>
      </dgm:t>
    </dgm:pt>
    <dgm:pt modelId="{FA89CBCA-9621-44B9-831E-E0E95A5B2671}" type="sibTrans" cxnId="{A56B8B73-FCE8-4250-96CD-2C48A0BD8831}">
      <dgm:prSet/>
      <dgm:spPr/>
      <dgm:t>
        <a:bodyPr/>
        <a:lstStyle/>
        <a:p>
          <a:endParaRPr lang="ru-RU" sz="1800"/>
        </a:p>
      </dgm:t>
    </dgm:pt>
    <dgm:pt modelId="{CB2EC3A8-BD5B-464B-90BB-9317FB1D2D7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A7E50044-B138-4EC8-932F-5C3460724DAF}" type="parTrans" cxnId="{2ECB1963-0DAA-4391-A07A-A16716F708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1952A86E-3A38-40A0-A45C-7E0F4D394D7C}" type="sibTrans" cxnId="{2ECB1963-0DAA-4391-A07A-A16716F708BA}">
      <dgm:prSet/>
      <dgm:spPr/>
      <dgm:t>
        <a:bodyPr/>
        <a:lstStyle/>
        <a:p>
          <a:endParaRPr lang="ru-RU" sz="1800"/>
        </a:p>
      </dgm:t>
    </dgm:pt>
    <dgm:pt modelId="{29069729-5AC8-48B4-85EC-C8F5D902F02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079A6C14-DFBC-4AB1-8D5E-6D146C60F797}" type="parTrans" cxnId="{6A4F167A-FB1E-466E-BA16-6732DB2C67D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346B201-21F9-4566-86E2-05DDBC3D721A}" type="sibTrans" cxnId="{6A4F167A-FB1E-466E-BA16-6732DB2C67DA}">
      <dgm:prSet/>
      <dgm:spPr/>
      <dgm:t>
        <a:bodyPr/>
        <a:lstStyle/>
        <a:p>
          <a:endParaRPr lang="ru-RU" sz="1800"/>
        </a:p>
      </dgm:t>
    </dgm:pt>
    <dgm:pt modelId="{28F420D4-A27B-485A-AFA6-10B7AB26DCB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2E6AA42B-4026-4B48-B2EC-F12CDEBDE32E}" type="parTrans" cxnId="{054237C5-133C-498F-8562-0088E34872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56571E2-1958-4A78-8E5C-A0353DD3D603}" type="sibTrans" cxnId="{054237C5-133C-498F-8562-0088E34872BA}">
      <dgm:prSet/>
      <dgm:spPr/>
      <dgm:t>
        <a:bodyPr/>
        <a:lstStyle/>
        <a:p>
          <a:endParaRPr lang="ru-RU" sz="1800"/>
        </a:p>
      </dgm:t>
    </dgm:pt>
    <dgm:pt modelId="{EDA0B441-B39B-4755-87B2-E8FDD5959C5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D17B253-DB58-4DBB-B32E-187C3672A42F}" type="parTrans" cxnId="{2941D3E5-74A1-4366-B528-425771757E7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A5D4EBD3-47DD-4663-9D7D-A8EC1DF5CC48}" type="sibTrans" cxnId="{2941D3E5-74A1-4366-B528-425771757E70}">
      <dgm:prSet/>
      <dgm:spPr/>
      <dgm:t>
        <a:bodyPr/>
        <a:lstStyle/>
        <a:p>
          <a:endParaRPr lang="ru-RU" sz="1800"/>
        </a:p>
      </dgm:t>
    </dgm:pt>
    <dgm:pt modelId="{5ED2BC94-B22D-45BD-A0C3-B69752D6E3C1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955CAF6-AA72-4340-B237-03DB0F365890}" type="parTrans" cxnId="{CAD1D519-3633-44FE-9DB1-46D73C2FFB9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D1C8583-2070-4F7A-9321-2F9A70612900}" type="sibTrans" cxnId="{CAD1D519-3633-44FE-9DB1-46D73C2FFB91}">
      <dgm:prSet/>
      <dgm:spPr/>
      <dgm:t>
        <a:bodyPr/>
        <a:lstStyle/>
        <a:p>
          <a:endParaRPr lang="ru-RU" sz="1800"/>
        </a:p>
      </dgm:t>
    </dgm:pt>
    <dgm:pt modelId="{0BBA5555-625B-4354-99CA-A2BA64C78C6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0098EEDE-6FE3-489C-8622-D8C711D94F4A}" type="parTrans" cxnId="{9124D0FD-515E-47F1-98D0-84A74383E574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F0AFB563-DA95-4EFB-8BA2-16EC8FD09DA3}" type="sibTrans" cxnId="{9124D0FD-515E-47F1-98D0-84A74383E574}">
      <dgm:prSet/>
      <dgm:spPr/>
      <dgm:t>
        <a:bodyPr/>
        <a:lstStyle/>
        <a:p>
          <a:endParaRPr lang="ru-RU" sz="1800"/>
        </a:p>
      </dgm:t>
    </dgm:pt>
    <dgm:pt modelId="{40D5C5B7-DAB5-46F8-97DD-CD217BF9D19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0CD5A98F-B05D-4A85-B374-579C4D28778C}" type="parTrans" cxnId="{5B6366BE-F634-4531-96C0-18666E802E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24EF1B2-0E8C-4C54-9DA1-4B8A062D2D22}" type="sibTrans" cxnId="{5B6366BE-F634-4531-96C0-18666E802ECF}">
      <dgm:prSet/>
      <dgm:spPr/>
      <dgm:t>
        <a:bodyPr/>
        <a:lstStyle/>
        <a:p>
          <a:endParaRPr lang="ru-RU" sz="1800"/>
        </a:p>
      </dgm:t>
    </dgm:pt>
    <dgm:pt modelId="{CA35BCE1-8F01-4369-A470-9EE1830EE9E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B1C9D23E-FE5F-428A-A1A4-11C8CE9A11BA}" type="parTrans" cxnId="{0206BE1F-0608-41DF-9EEC-AC7AC6A4186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D292898-3721-4594-A125-51426252B63F}" type="sibTrans" cxnId="{0206BE1F-0608-41DF-9EEC-AC7AC6A4186A}">
      <dgm:prSet/>
      <dgm:spPr/>
      <dgm:t>
        <a:bodyPr/>
        <a:lstStyle/>
        <a:p>
          <a:endParaRPr lang="ru-RU" sz="1800"/>
        </a:p>
      </dgm:t>
    </dgm:pt>
    <dgm:pt modelId="{56DD1254-AAFE-424B-BA43-74E116E0892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89D36386-E7B9-455C-8A49-B47866DC27BC}" type="parTrans" cxnId="{1B7BD083-B635-4ECE-AB3F-A749209DD58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C9D77F4-CB86-4B0B-9001-C811715F6BA5}" type="sibTrans" cxnId="{1B7BD083-B635-4ECE-AB3F-A749209DD585}">
      <dgm:prSet/>
      <dgm:spPr/>
      <dgm:t>
        <a:bodyPr/>
        <a:lstStyle/>
        <a:p>
          <a:endParaRPr lang="ru-RU" sz="1800"/>
        </a:p>
      </dgm:t>
    </dgm:pt>
    <dgm:pt modelId="{C7A3BFE0-5DDC-4154-A012-1BF361274D5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CD05DB4-3521-4111-9420-5F51EAC1494A}" type="parTrans" cxnId="{04214F9A-7448-4F81-BAC0-4E7F95FBD3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FF69051-FBB9-461E-8E24-E4D17D2A3D50}" type="sibTrans" cxnId="{04214F9A-7448-4F81-BAC0-4E7F95FBD35D}">
      <dgm:prSet/>
      <dgm:spPr/>
      <dgm:t>
        <a:bodyPr/>
        <a:lstStyle/>
        <a:p>
          <a:endParaRPr lang="ru-RU" sz="1800"/>
        </a:p>
      </dgm:t>
    </dgm:pt>
    <dgm:pt modelId="{8046EA69-5FA5-4012-A259-1A33B7A9F89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FC5629A4-E7DF-4EE1-9C56-C1B9CC6122CA}" type="parTrans" cxnId="{D107D1FA-4E40-46AE-B211-CFA23DB5F47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024DAED-6AA8-40C7-AEF5-CA68EEC4227E}" type="sibTrans" cxnId="{D107D1FA-4E40-46AE-B211-CFA23DB5F471}">
      <dgm:prSet/>
      <dgm:spPr/>
      <dgm:t>
        <a:bodyPr/>
        <a:lstStyle/>
        <a:p>
          <a:endParaRPr lang="ru-RU" sz="1800"/>
        </a:p>
      </dgm:t>
    </dgm:pt>
    <dgm:pt modelId="{F5FDB96C-6DB6-4208-B996-F117BBE89E2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5DA52FF5-0CB8-4B86-9B15-EE59C4BD13F3}" type="parTrans" cxnId="{32E13494-BA81-4AE0-8F19-0B4806CF492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FEFFA3A-58B9-4AB5-8CFC-DF36A1E75626}" type="sibTrans" cxnId="{32E13494-BA81-4AE0-8F19-0B4806CF492A}">
      <dgm:prSet/>
      <dgm:spPr/>
      <dgm:t>
        <a:bodyPr/>
        <a:lstStyle/>
        <a:p>
          <a:endParaRPr lang="ru-RU" sz="1800"/>
        </a:p>
      </dgm:t>
    </dgm:pt>
    <dgm:pt modelId="{22E0FB19-1509-4AB4-A59E-D5C724421B7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F6885510-C598-49DE-9641-22AFCDA71CA9}" type="parTrans" cxnId="{CF23E463-0E6B-440F-A2CC-7E355CAFDE80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13809E8-8F30-4478-9987-22957E5545D7}" type="sibTrans" cxnId="{CF23E463-0E6B-440F-A2CC-7E355CAFDE80}">
      <dgm:prSet/>
      <dgm:spPr/>
      <dgm:t>
        <a:bodyPr/>
        <a:lstStyle/>
        <a:p>
          <a:endParaRPr lang="ru-RU" sz="1800"/>
        </a:p>
      </dgm:t>
    </dgm:pt>
    <dgm:pt modelId="{60F337EF-F43A-4240-81AE-EA230EB78F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100" dirty="0" smtClean="0"/>
            <a:t>география</a:t>
          </a:r>
          <a:endParaRPr lang="ru-RU" sz="1100" dirty="0"/>
        </a:p>
      </dgm:t>
    </dgm:pt>
    <dgm:pt modelId="{74840C15-0C33-43BA-BE63-FE6E6F125151}" type="parTrans" cxnId="{C0A67347-1EB1-402F-8A9A-9A64E314E8F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5BB90B2E-FE60-4E32-B38B-F9699484E2CC}" type="sibTrans" cxnId="{C0A67347-1EB1-402F-8A9A-9A64E314E8F2}">
      <dgm:prSet/>
      <dgm:spPr/>
      <dgm:t>
        <a:bodyPr/>
        <a:lstStyle/>
        <a:p>
          <a:endParaRPr lang="ru-RU" sz="1800"/>
        </a:p>
      </dgm:t>
    </dgm:pt>
    <dgm:pt modelId="{2C5F6D9E-F35B-4FB2-A886-3B203C7FC5B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3E4BBDBB-032B-47B0-B9A0-66A624A5B027}" type="sibTrans" cxnId="{00968CE2-92E0-4721-AD69-FA5DE548A3EC}">
      <dgm:prSet/>
      <dgm:spPr/>
      <dgm:t>
        <a:bodyPr/>
        <a:lstStyle/>
        <a:p>
          <a:endParaRPr lang="ru-RU" sz="1800"/>
        </a:p>
      </dgm:t>
    </dgm:pt>
    <dgm:pt modelId="{6D0D9E0A-7011-4B70-BE09-7343866CE5DC}" type="parTrans" cxnId="{00968CE2-92E0-4721-AD69-FA5DE548A3E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DC844F7-4F46-46F1-85EE-E1D60DB6F8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EED439B5-A96B-427C-9AF6-B8282C4A9784}" type="sibTrans" cxnId="{3E09017A-DD48-44A2-AAAC-85FE21B1102F}">
      <dgm:prSet/>
      <dgm:spPr/>
      <dgm:t>
        <a:bodyPr/>
        <a:lstStyle/>
        <a:p>
          <a:endParaRPr lang="ru-RU" sz="1800"/>
        </a:p>
      </dgm:t>
    </dgm:pt>
    <dgm:pt modelId="{59CC410A-646B-4D68-A50B-CDF2F3E4176E}" type="parTrans" cxnId="{3E09017A-DD48-44A2-AAAC-85FE21B1102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904019D-8C5A-4535-8724-CEFD2CF40F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29ED3433-1FD0-4046-8312-CEC1C7B221A8}" type="parTrans" cxnId="{B385A4DC-BAFD-40F5-BA15-8799172E4C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445ABD9-597F-4547-BA07-5481D14F1D8C}" type="sibTrans" cxnId="{B385A4DC-BAFD-40F5-BA15-8799172E4C50}">
      <dgm:prSet/>
      <dgm:spPr/>
      <dgm:t>
        <a:bodyPr/>
        <a:lstStyle/>
        <a:p>
          <a:endParaRPr lang="ru-RU" sz="1800"/>
        </a:p>
      </dgm:t>
    </dgm:pt>
    <dgm:pt modelId="{03668A3C-0649-4F8A-84B5-6E1C6E58597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A0322ECA-9FFB-4984-8AB4-614763829FE0}" type="parTrans" cxnId="{79FB12AC-4238-4718-89A6-E3B5F6EF00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4EECB4F-E32F-4D0E-A267-DAE055F2D0B4}" type="sibTrans" cxnId="{79FB12AC-4238-4718-89A6-E3B5F6EF00D2}">
      <dgm:prSet/>
      <dgm:spPr/>
      <dgm:t>
        <a:bodyPr/>
        <a:lstStyle/>
        <a:p>
          <a:endParaRPr lang="ru-RU" sz="1800"/>
        </a:p>
      </dgm:t>
    </dgm:pt>
    <dgm:pt modelId="{705A054D-0853-43F2-A22B-15D3846BC7A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7F5528A-03EE-4169-A1CC-A1B4C14B1026}" type="parTrans" cxnId="{5156181A-F02C-4915-BD99-61A8427DA66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D195BB1-96DA-4DE5-B811-A40C645E935C}" type="sibTrans" cxnId="{5156181A-F02C-4915-BD99-61A8427DA661}">
      <dgm:prSet/>
      <dgm:spPr/>
      <dgm:t>
        <a:bodyPr/>
        <a:lstStyle/>
        <a:p>
          <a:endParaRPr lang="ru-RU" sz="1800"/>
        </a:p>
      </dgm:t>
    </dgm:pt>
    <dgm:pt modelId="{EA4CB5B5-F220-44CF-947E-CC792322D0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DB4A1B5-41E0-47BA-A093-1A838ED2142C}" type="parTrans" cxnId="{8C7DF0DD-5BC0-4DEA-8905-F1E64DE116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D926D3FB-70E8-4FF1-BA2F-1F57D8256856}" type="sibTrans" cxnId="{8C7DF0DD-5BC0-4DEA-8905-F1E64DE116EE}">
      <dgm:prSet/>
      <dgm:spPr/>
      <dgm:t>
        <a:bodyPr/>
        <a:lstStyle/>
        <a:p>
          <a:endParaRPr lang="ru-RU" sz="1800"/>
        </a:p>
      </dgm:t>
    </dgm:pt>
    <dgm:pt modelId="{63497517-8676-40AD-9BA0-CF050767C0AE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5FF85DF9-1FC3-449E-938B-F9C42AE1EA62}" type="parTrans" cxnId="{0EC47AA9-F5CC-4A56-B437-B4F0A8C516F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DB67E0F-B64D-4461-85B9-A49720F7761E}" type="sibTrans" cxnId="{0EC47AA9-F5CC-4A56-B437-B4F0A8C516FD}">
      <dgm:prSet/>
      <dgm:spPr/>
      <dgm:t>
        <a:bodyPr/>
        <a:lstStyle/>
        <a:p>
          <a:endParaRPr lang="ru-RU" sz="1800"/>
        </a:p>
      </dgm:t>
    </dgm:pt>
    <dgm:pt modelId="{94750D89-7FAA-4647-974A-CDB289A7E26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8F06EA99-AB98-4F6D-831B-EC1F901854C0}" type="parTrans" cxnId="{5F23246D-045A-4886-B143-C4EA368D67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62A3B532-A2AC-4DC2-B2B1-C34BAC07102E}" type="sibTrans" cxnId="{5F23246D-045A-4886-B143-C4EA368D67EE}">
      <dgm:prSet/>
      <dgm:spPr/>
      <dgm:t>
        <a:bodyPr/>
        <a:lstStyle/>
        <a:p>
          <a:endParaRPr lang="ru-RU" sz="1800"/>
        </a:p>
      </dgm:t>
    </dgm:pt>
    <dgm:pt modelId="{BF64F0B9-F601-4275-93DD-93430D0189A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8DC2ACD0-CDDF-4FD0-A786-2A2FCB556418}" type="parTrans" cxnId="{0573803F-B672-4DD3-9084-559C6376E2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09F95EE-8C13-4F83-AFD5-CD7FDBF6C3B7}" type="sibTrans" cxnId="{0573803F-B672-4DD3-9084-559C6376E239}">
      <dgm:prSet/>
      <dgm:spPr/>
      <dgm:t>
        <a:bodyPr/>
        <a:lstStyle/>
        <a:p>
          <a:endParaRPr lang="ru-RU" sz="1800"/>
        </a:p>
      </dgm:t>
    </dgm:pt>
    <dgm:pt modelId="{0B82958B-88A9-4C18-8DE2-F5382CDD001B}" type="pres">
      <dgm:prSet presAssocID="{ADB59AE9-2C1A-44E6-AAFF-F9D5A0E584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7D766-E778-40E1-B412-C02DDE9DEBB6}" type="pres">
      <dgm:prSet presAssocID="{7F752DF7-0647-4C92-87FF-42F20121EC13}" presName="root" presStyleCnt="0"/>
      <dgm:spPr/>
    </dgm:pt>
    <dgm:pt modelId="{F45BA922-3D36-4ED9-9E9C-1CD914AB92AE}" type="pres">
      <dgm:prSet presAssocID="{7F752DF7-0647-4C92-87FF-42F20121EC13}" presName="rootComposite" presStyleCnt="0"/>
      <dgm:spPr/>
    </dgm:pt>
    <dgm:pt modelId="{72C7446E-436A-4169-83AB-AB5A22E0794D}" type="pres">
      <dgm:prSet presAssocID="{7F752DF7-0647-4C92-87FF-42F20121EC13}" presName="rootText" presStyleLbl="node1" presStyleIdx="0" presStyleCnt="7" custScaleX="120109" custLinFactNeighborY="-38868"/>
      <dgm:spPr/>
      <dgm:t>
        <a:bodyPr/>
        <a:lstStyle/>
        <a:p>
          <a:endParaRPr lang="ru-RU"/>
        </a:p>
      </dgm:t>
    </dgm:pt>
    <dgm:pt modelId="{42EF5427-E13C-4789-B8E2-0DD8879A7FB2}" type="pres">
      <dgm:prSet presAssocID="{7F752DF7-0647-4C92-87FF-42F20121EC13}" presName="rootConnector" presStyleLbl="node1" presStyleIdx="0" presStyleCnt="7"/>
      <dgm:spPr/>
      <dgm:t>
        <a:bodyPr/>
        <a:lstStyle/>
        <a:p>
          <a:endParaRPr lang="ru-RU"/>
        </a:p>
      </dgm:t>
    </dgm:pt>
    <dgm:pt modelId="{5BA81C83-EA03-426B-8F22-0D0422356472}" type="pres">
      <dgm:prSet presAssocID="{7F752DF7-0647-4C92-87FF-42F20121EC13}" presName="childShape" presStyleCnt="0"/>
      <dgm:spPr/>
    </dgm:pt>
    <dgm:pt modelId="{00599578-7713-421B-B55B-AD0CB1FDD09D}" type="pres">
      <dgm:prSet presAssocID="{0B0D12B1-1763-4534-99B7-09CDC047E497}" presName="Name13" presStyleLbl="parChTrans1D2" presStyleIdx="0" presStyleCnt="36"/>
      <dgm:spPr/>
      <dgm:t>
        <a:bodyPr/>
        <a:lstStyle/>
        <a:p>
          <a:endParaRPr lang="ru-RU"/>
        </a:p>
      </dgm:t>
    </dgm:pt>
    <dgm:pt modelId="{94DF2B64-DEBA-4C52-AF68-CC5C1C7F78A6}" type="pres">
      <dgm:prSet presAssocID="{BBC6D01C-35C4-4075-9FE9-4FE73C4222AB}" presName="childText" presStyleLbl="bgAcc1" presStyleIdx="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4820-47D5-4E08-9C27-47D9F2F0165F}" type="pres">
      <dgm:prSet presAssocID="{75FDAC5F-2EBA-42CC-9D54-A3575365D6C8}" presName="Name13" presStyleLbl="parChTrans1D2" presStyleIdx="1" presStyleCnt="36"/>
      <dgm:spPr/>
      <dgm:t>
        <a:bodyPr/>
        <a:lstStyle/>
        <a:p>
          <a:endParaRPr lang="ru-RU"/>
        </a:p>
      </dgm:t>
    </dgm:pt>
    <dgm:pt modelId="{0E1D807D-8C4E-4032-BD99-E93429D27DCA}" type="pres">
      <dgm:prSet presAssocID="{A6113485-1BFA-4DC8-B952-3074BF505A5C}" presName="childText" presStyleLbl="bgAcc1" presStyleIdx="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83C8-A37E-4697-B25A-F74A3A41BE1B}" type="pres">
      <dgm:prSet presAssocID="{0DC7527E-3B47-45A8-98DE-0D845597F8E3}" presName="Name13" presStyleLbl="parChTrans1D2" presStyleIdx="2" presStyleCnt="36"/>
      <dgm:spPr/>
      <dgm:t>
        <a:bodyPr/>
        <a:lstStyle/>
        <a:p>
          <a:endParaRPr lang="ru-RU"/>
        </a:p>
      </dgm:t>
    </dgm:pt>
    <dgm:pt modelId="{5B14CF08-F3C2-4455-858D-16584CD7DFFE}" type="pres">
      <dgm:prSet presAssocID="{B89A63FB-66BD-422C-8A90-C3EEBF529758}" presName="childText" presStyleLbl="bgAcc1" presStyleIdx="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D822-AAD0-4BD6-9A73-D1A552220E25}" type="pres">
      <dgm:prSet presAssocID="{76EE00E6-2714-4C81-8310-874DBD5FA831}" presName="root" presStyleCnt="0"/>
      <dgm:spPr/>
    </dgm:pt>
    <dgm:pt modelId="{40E30C6C-1CE6-4A9C-916C-E63566ED49C3}" type="pres">
      <dgm:prSet presAssocID="{76EE00E6-2714-4C81-8310-874DBD5FA831}" presName="rootComposite" presStyleCnt="0"/>
      <dgm:spPr/>
    </dgm:pt>
    <dgm:pt modelId="{D0EE9BC8-00D7-46DF-B0C6-C2E227AC6E66}" type="pres">
      <dgm:prSet presAssocID="{76EE00E6-2714-4C81-8310-874DBD5FA831}" presName="rootText" presStyleLbl="node1" presStyleIdx="1" presStyleCnt="7" custScaleX="120109" custLinFactNeighborY="-38868"/>
      <dgm:spPr/>
      <dgm:t>
        <a:bodyPr/>
        <a:lstStyle/>
        <a:p>
          <a:endParaRPr lang="ru-RU"/>
        </a:p>
      </dgm:t>
    </dgm:pt>
    <dgm:pt modelId="{5D736AD0-58C5-466D-831F-EFA96D0B2B13}" type="pres">
      <dgm:prSet presAssocID="{76EE00E6-2714-4C81-8310-874DBD5FA831}" presName="rootConnector" presStyleLbl="node1" presStyleIdx="1" presStyleCnt="7"/>
      <dgm:spPr/>
      <dgm:t>
        <a:bodyPr/>
        <a:lstStyle/>
        <a:p>
          <a:endParaRPr lang="ru-RU"/>
        </a:p>
      </dgm:t>
    </dgm:pt>
    <dgm:pt modelId="{B4B4ED3B-898F-4EDE-A99D-8B37BD7A0BEB}" type="pres">
      <dgm:prSet presAssocID="{76EE00E6-2714-4C81-8310-874DBD5FA831}" presName="childShape" presStyleCnt="0"/>
      <dgm:spPr/>
    </dgm:pt>
    <dgm:pt modelId="{7EE6E43B-E2D5-4089-8D58-DCB4F16C2D62}" type="pres">
      <dgm:prSet presAssocID="{6AD9F401-D870-4C8F-96FD-7D013413AC16}" presName="Name13" presStyleLbl="parChTrans1D2" presStyleIdx="3" presStyleCnt="36"/>
      <dgm:spPr/>
      <dgm:t>
        <a:bodyPr/>
        <a:lstStyle/>
        <a:p>
          <a:endParaRPr lang="ru-RU"/>
        </a:p>
      </dgm:t>
    </dgm:pt>
    <dgm:pt modelId="{1186616A-F471-4174-BC68-D7623A11695C}" type="pres">
      <dgm:prSet presAssocID="{962E1CD6-5E9A-4C18-8686-25D64883C925}" presName="childText" presStyleLbl="bgAcc1" presStyleIdx="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618A-2661-43FC-8ECD-BE1F936C025C}" type="pres">
      <dgm:prSet presAssocID="{2BF97ABC-D963-4B4A-B8E6-10284E48ACA8}" presName="Name13" presStyleLbl="parChTrans1D2" presStyleIdx="4" presStyleCnt="36"/>
      <dgm:spPr/>
      <dgm:t>
        <a:bodyPr/>
        <a:lstStyle/>
        <a:p>
          <a:endParaRPr lang="ru-RU"/>
        </a:p>
      </dgm:t>
    </dgm:pt>
    <dgm:pt modelId="{96B47E1B-2AB3-43AF-9DCA-1198836AF75A}" type="pres">
      <dgm:prSet presAssocID="{AA36CA05-1878-4D3A-B201-1540390643F5}" presName="childText" presStyleLbl="bgAcc1" presStyleIdx="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2E15-BE9B-4F31-BA2B-816929122965}" type="pres">
      <dgm:prSet presAssocID="{E6B834E6-6AE4-49E5-ABCE-61E3A6BCA982}" presName="Name13" presStyleLbl="parChTrans1D2" presStyleIdx="5" presStyleCnt="36"/>
      <dgm:spPr/>
      <dgm:t>
        <a:bodyPr/>
        <a:lstStyle/>
        <a:p>
          <a:endParaRPr lang="ru-RU"/>
        </a:p>
      </dgm:t>
    </dgm:pt>
    <dgm:pt modelId="{640FD974-5FE3-4AE9-83F5-07DC5F06E288}" type="pres">
      <dgm:prSet presAssocID="{A58D672D-CFFB-4E15-8A81-52CC3B119B6B}" presName="childText" presStyleLbl="bgAcc1" presStyleIdx="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B156-37D2-49CB-B369-96F226BFCF04}" type="pres">
      <dgm:prSet presAssocID="{B64FEA44-FE4F-4044-BCB1-2C26859E2CEC}" presName="Name13" presStyleLbl="parChTrans1D2" presStyleIdx="6" presStyleCnt="36"/>
      <dgm:spPr/>
      <dgm:t>
        <a:bodyPr/>
        <a:lstStyle/>
        <a:p>
          <a:endParaRPr lang="ru-RU"/>
        </a:p>
      </dgm:t>
    </dgm:pt>
    <dgm:pt modelId="{95CAC856-9EBB-4758-8F03-EB7B47498278}" type="pres">
      <dgm:prSet presAssocID="{F5FE62A0-6143-4B1D-B4AF-B1DA21260A4D}" presName="childText" presStyleLbl="bgAcc1" presStyleIdx="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E23-BF71-47FD-BFF6-BE9925D3C750}" type="pres">
      <dgm:prSet presAssocID="{2E8E4745-690F-424C-A0DD-A8E4359B6CD1}" presName="root" presStyleCnt="0"/>
      <dgm:spPr/>
    </dgm:pt>
    <dgm:pt modelId="{CF47ACB2-AF02-4084-B014-C39C4AC6D51B}" type="pres">
      <dgm:prSet presAssocID="{2E8E4745-690F-424C-A0DD-A8E4359B6CD1}" presName="rootComposite" presStyleCnt="0"/>
      <dgm:spPr/>
    </dgm:pt>
    <dgm:pt modelId="{DF843D90-8403-4946-9FCB-F17EBB3A1817}" type="pres">
      <dgm:prSet presAssocID="{2E8E4745-690F-424C-A0DD-A8E4359B6CD1}" presName="rootText" presStyleLbl="node1" presStyleIdx="2" presStyleCnt="7" custScaleX="120109" custLinFactNeighborY="-38868"/>
      <dgm:spPr/>
      <dgm:t>
        <a:bodyPr/>
        <a:lstStyle/>
        <a:p>
          <a:endParaRPr lang="ru-RU"/>
        </a:p>
      </dgm:t>
    </dgm:pt>
    <dgm:pt modelId="{8EB6A617-846E-44EB-98EA-464FF7715064}" type="pres">
      <dgm:prSet presAssocID="{2E8E4745-690F-424C-A0DD-A8E4359B6CD1}" presName="rootConnector" presStyleLbl="node1" presStyleIdx="2" presStyleCnt="7"/>
      <dgm:spPr/>
      <dgm:t>
        <a:bodyPr/>
        <a:lstStyle/>
        <a:p>
          <a:endParaRPr lang="ru-RU"/>
        </a:p>
      </dgm:t>
    </dgm:pt>
    <dgm:pt modelId="{4E9D2B69-F2C6-4D2B-A77D-31991B811B1E}" type="pres">
      <dgm:prSet presAssocID="{2E8E4745-690F-424C-A0DD-A8E4359B6CD1}" presName="childShape" presStyleCnt="0"/>
      <dgm:spPr/>
    </dgm:pt>
    <dgm:pt modelId="{90FD15F5-60A8-483D-A734-2A38EAA98B73}" type="pres">
      <dgm:prSet presAssocID="{DB22C5EA-27DD-4C06-A0CC-BA88B1671452}" presName="Name13" presStyleLbl="parChTrans1D2" presStyleIdx="7" presStyleCnt="36"/>
      <dgm:spPr/>
      <dgm:t>
        <a:bodyPr/>
        <a:lstStyle/>
        <a:p>
          <a:endParaRPr lang="ru-RU"/>
        </a:p>
      </dgm:t>
    </dgm:pt>
    <dgm:pt modelId="{3FF38ECA-DA78-40B2-8086-12FB85DE1144}" type="pres">
      <dgm:prSet presAssocID="{45F797D6-1D8B-4881-B921-3C902BDCACB8}" presName="childText" presStyleLbl="bgAcc1" presStyleIdx="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F3D6-B428-4939-AE2D-2CD23BD1877E}" type="pres">
      <dgm:prSet presAssocID="{F51403C1-8CFB-430C-B90E-51CFA6DD2B2A}" presName="Name13" presStyleLbl="parChTrans1D2" presStyleIdx="8" presStyleCnt="36"/>
      <dgm:spPr/>
      <dgm:t>
        <a:bodyPr/>
        <a:lstStyle/>
        <a:p>
          <a:endParaRPr lang="ru-RU"/>
        </a:p>
      </dgm:t>
    </dgm:pt>
    <dgm:pt modelId="{6D469633-4517-4A6E-98D8-7F5F315862E7}" type="pres">
      <dgm:prSet presAssocID="{549ABBE3-E813-47CF-B144-55762A7C1AE9}" presName="childText" presStyleLbl="bgAcc1" presStyleIdx="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42B8-5C5E-423D-B9BF-A45B400B1B37}" type="pres">
      <dgm:prSet presAssocID="{D5E72EE8-93A9-4BB2-9485-3FB2F0642A49}" presName="Name13" presStyleLbl="parChTrans1D2" presStyleIdx="9" presStyleCnt="36"/>
      <dgm:spPr/>
      <dgm:t>
        <a:bodyPr/>
        <a:lstStyle/>
        <a:p>
          <a:endParaRPr lang="ru-RU"/>
        </a:p>
      </dgm:t>
    </dgm:pt>
    <dgm:pt modelId="{B7FF60A3-A2A7-4BF0-ABF7-624D8E4C6841}" type="pres">
      <dgm:prSet presAssocID="{D283A0FF-3CEE-429E-B940-5871B9A47AE1}" presName="childText" presStyleLbl="bgAcc1" presStyleIdx="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0D42-27EC-466A-8BA1-C76644957FE7}" type="pres">
      <dgm:prSet presAssocID="{1025A674-6413-44D8-8914-514FA524AADB}" presName="Name13" presStyleLbl="parChTrans1D2" presStyleIdx="10" presStyleCnt="36"/>
      <dgm:spPr/>
      <dgm:t>
        <a:bodyPr/>
        <a:lstStyle/>
        <a:p>
          <a:endParaRPr lang="ru-RU"/>
        </a:p>
      </dgm:t>
    </dgm:pt>
    <dgm:pt modelId="{055052C3-1B62-41A1-8CD0-B61719E4FD99}" type="pres">
      <dgm:prSet presAssocID="{EEB54224-1FFD-4F16-B076-04B2E4ADEFA4}" presName="childText" presStyleLbl="bgAcc1" presStyleIdx="1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62919-4DB8-43E7-9349-8BCFA7A3AB89}" type="pres">
      <dgm:prSet presAssocID="{D9370C11-11B0-4B5D-8874-35C6580A4425}" presName="Name13" presStyleLbl="parChTrans1D2" presStyleIdx="11" presStyleCnt="36"/>
      <dgm:spPr/>
      <dgm:t>
        <a:bodyPr/>
        <a:lstStyle/>
        <a:p>
          <a:endParaRPr lang="ru-RU"/>
        </a:p>
      </dgm:t>
    </dgm:pt>
    <dgm:pt modelId="{6A9AF587-A984-4F86-B37B-394D9FC1CAB8}" type="pres">
      <dgm:prSet presAssocID="{AC18D7A6-6CF7-46D5-AABC-78E1FA783C2F}" presName="childText" presStyleLbl="bgAcc1" presStyleIdx="1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6F59-8842-401E-90EC-36D87058A680}" type="pres">
      <dgm:prSet presAssocID="{A82293A0-77B3-4DCC-89A4-2BA4157E200D}" presName="Name13" presStyleLbl="parChTrans1D2" presStyleIdx="12" presStyleCnt="36"/>
      <dgm:spPr/>
      <dgm:t>
        <a:bodyPr/>
        <a:lstStyle/>
        <a:p>
          <a:endParaRPr lang="ru-RU"/>
        </a:p>
      </dgm:t>
    </dgm:pt>
    <dgm:pt modelId="{D4EE5290-0A3A-4E8C-8437-E3CE02BDDF14}" type="pres">
      <dgm:prSet presAssocID="{B2AB4772-10F1-4F6D-B0FE-52DC323DED23}" presName="childText" presStyleLbl="bgAcc1" presStyleIdx="1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BFB01-0636-497D-8747-398EA879E180}" type="pres">
      <dgm:prSet presAssocID="{9D0FB370-972F-4379-A25F-B384719C96C5}" presName="root" presStyleCnt="0"/>
      <dgm:spPr/>
    </dgm:pt>
    <dgm:pt modelId="{2FD3A91A-FDE0-4757-8E2E-DB08031D27A2}" type="pres">
      <dgm:prSet presAssocID="{9D0FB370-972F-4379-A25F-B384719C96C5}" presName="rootComposite" presStyleCnt="0"/>
      <dgm:spPr/>
    </dgm:pt>
    <dgm:pt modelId="{8D0E5C26-7A79-4E9F-ADBF-41F4A3F8A2D6}" type="pres">
      <dgm:prSet presAssocID="{9D0FB370-972F-4379-A25F-B384719C96C5}" presName="rootText" presStyleLbl="node1" presStyleIdx="3" presStyleCnt="7" custScaleX="120109" custLinFactNeighborY="-38868"/>
      <dgm:spPr/>
      <dgm:t>
        <a:bodyPr/>
        <a:lstStyle/>
        <a:p>
          <a:endParaRPr lang="ru-RU"/>
        </a:p>
      </dgm:t>
    </dgm:pt>
    <dgm:pt modelId="{26107A6D-1A34-486C-8642-8276A1EFB1DA}" type="pres">
      <dgm:prSet presAssocID="{9D0FB370-972F-4379-A25F-B384719C96C5}" presName="rootConnector" presStyleLbl="node1" presStyleIdx="3" presStyleCnt="7"/>
      <dgm:spPr/>
      <dgm:t>
        <a:bodyPr/>
        <a:lstStyle/>
        <a:p>
          <a:endParaRPr lang="ru-RU"/>
        </a:p>
      </dgm:t>
    </dgm:pt>
    <dgm:pt modelId="{5F39EF22-8B02-414D-A840-40364DB0E28A}" type="pres">
      <dgm:prSet presAssocID="{9D0FB370-972F-4379-A25F-B384719C96C5}" presName="childShape" presStyleCnt="0"/>
      <dgm:spPr/>
    </dgm:pt>
    <dgm:pt modelId="{B26D9625-CF4E-4CA5-AD1E-30193BDA8B4F}" type="pres">
      <dgm:prSet presAssocID="{A7E50044-B138-4EC8-932F-5C3460724DAF}" presName="Name13" presStyleLbl="parChTrans1D2" presStyleIdx="13" presStyleCnt="36"/>
      <dgm:spPr/>
      <dgm:t>
        <a:bodyPr/>
        <a:lstStyle/>
        <a:p>
          <a:endParaRPr lang="ru-RU"/>
        </a:p>
      </dgm:t>
    </dgm:pt>
    <dgm:pt modelId="{5E066AE5-2B16-44EE-BF97-7953FC3C973D}" type="pres">
      <dgm:prSet presAssocID="{CB2EC3A8-BD5B-464B-90BB-9317FB1D2D70}" presName="childText" presStyleLbl="bgAcc1" presStyleIdx="1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75D1E-BB7C-485F-99F6-D63C84C07C18}" type="pres">
      <dgm:prSet presAssocID="{079A6C14-DFBC-4AB1-8D5E-6D146C60F797}" presName="Name13" presStyleLbl="parChTrans1D2" presStyleIdx="14" presStyleCnt="36"/>
      <dgm:spPr/>
      <dgm:t>
        <a:bodyPr/>
        <a:lstStyle/>
        <a:p>
          <a:endParaRPr lang="ru-RU"/>
        </a:p>
      </dgm:t>
    </dgm:pt>
    <dgm:pt modelId="{8A95B492-FF30-4814-9096-29C223DB378F}" type="pres">
      <dgm:prSet presAssocID="{29069729-5AC8-48B4-85EC-C8F5D902F020}" presName="childText" presStyleLbl="bgAcc1" presStyleIdx="1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72A8-F131-4D12-A621-05A43612B419}" type="pres">
      <dgm:prSet presAssocID="{2E6AA42B-4026-4B48-B2EC-F12CDEBDE32E}" presName="Name13" presStyleLbl="parChTrans1D2" presStyleIdx="15" presStyleCnt="36"/>
      <dgm:spPr/>
      <dgm:t>
        <a:bodyPr/>
        <a:lstStyle/>
        <a:p>
          <a:endParaRPr lang="ru-RU"/>
        </a:p>
      </dgm:t>
    </dgm:pt>
    <dgm:pt modelId="{55B54802-BC20-414E-AB98-40F26B8388E5}" type="pres">
      <dgm:prSet presAssocID="{28F420D4-A27B-485A-AFA6-10B7AB26DCB7}" presName="childText" presStyleLbl="bgAcc1" presStyleIdx="1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E493-9667-4429-BDE0-D9B558849486}" type="pres">
      <dgm:prSet presAssocID="{ED17B253-DB58-4DBB-B32E-187C3672A42F}" presName="Name13" presStyleLbl="parChTrans1D2" presStyleIdx="16" presStyleCnt="36"/>
      <dgm:spPr/>
      <dgm:t>
        <a:bodyPr/>
        <a:lstStyle/>
        <a:p>
          <a:endParaRPr lang="ru-RU"/>
        </a:p>
      </dgm:t>
    </dgm:pt>
    <dgm:pt modelId="{CA00B97D-9145-423B-8499-4AFF48E53086}" type="pres">
      <dgm:prSet presAssocID="{EDA0B441-B39B-4755-87B2-E8FDD5959C5D}" presName="childText" presStyleLbl="bgAcc1" presStyleIdx="1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71C7-B2DF-4AE1-B99D-C5011A3DE5D1}" type="pres">
      <dgm:prSet presAssocID="{F955CAF6-AA72-4340-B237-03DB0F365890}" presName="Name13" presStyleLbl="parChTrans1D2" presStyleIdx="17" presStyleCnt="36"/>
      <dgm:spPr/>
      <dgm:t>
        <a:bodyPr/>
        <a:lstStyle/>
        <a:p>
          <a:endParaRPr lang="ru-RU"/>
        </a:p>
      </dgm:t>
    </dgm:pt>
    <dgm:pt modelId="{9AC3BB62-C306-4C8F-9A3E-39F9C5CAFCCD}" type="pres">
      <dgm:prSet presAssocID="{5ED2BC94-B22D-45BD-A0C3-B69752D6E3C1}" presName="childText" presStyleLbl="bgAcc1" presStyleIdx="1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B832-709D-4548-9E5C-2D688F7BE4DD}" type="pres">
      <dgm:prSet presAssocID="{59CC410A-646B-4D68-A50B-CDF2F3E4176E}" presName="Name13" presStyleLbl="parChTrans1D2" presStyleIdx="18" presStyleCnt="36"/>
      <dgm:spPr/>
      <dgm:t>
        <a:bodyPr/>
        <a:lstStyle/>
        <a:p>
          <a:endParaRPr lang="ru-RU"/>
        </a:p>
      </dgm:t>
    </dgm:pt>
    <dgm:pt modelId="{DD52FBF3-8907-4CD5-ADCE-8F6132C1FAA8}" type="pres">
      <dgm:prSet presAssocID="{8DC844F7-4F46-46F1-85EE-E1D60DB6F83B}" presName="childText" presStyleLbl="bgAcc1" presStyleIdx="1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D269-7A17-4C13-8414-269312227344}" type="pres">
      <dgm:prSet presAssocID="{6D0D9E0A-7011-4B70-BE09-7343866CE5DC}" presName="Name13" presStyleLbl="parChTrans1D2" presStyleIdx="19" presStyleCnt="36"/>
      <dgm:spPr/>
      <dgm:t>
        <a:bodyPr/>
        <a:lstStyle/>
        <a:p>
          <a:endParaRPr lang="ru-RU"/>
        </a:p>
      </dgm:t>
    </dgm:pt>
    <dgm:pt modelId="{11A005FA-ACC5-463B-89C1-52D73A076978}" type="pres">
      <dgm:prSet presAssocID="{2C5F6D9E-F35B-4FB2-A886-3B203C7FC5B0}" presName="childText" presStyleLbl="bgAcc1" presStyleIdx="1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B81E-98B7-4707-9073-3D7AA2CA62A0}" type="pres">
      <dgm:prSet presAssocID="{0098EEDE-6FE3-489C-8622-D8C711D94F4A}" presName="Name13" presStyleLbl="parChTrans1D2" presStyleIdx="20" presStyleCnt="36"/>
      <dgm:spPr/>
      <dgm:t>
        <a:bodyPr/>
        <a:lstStyle/>
        <a:p>
          <a:endParaRPr lang="ru-RU"/>
        </a:p>
      </dgm:t>
    </dgm:pt>
    <dgm:pt modelId="{9B5BE927-363A-44BF-80A3-72A054D047CC}" type="pres">
      <dgm:prSet presAssocID="{0BBA5555-625B-4354-99CA-A2BA64C78C6F}" presName="childText" presStyleLbl="bgAcc1" presStyleIdx="2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880E-E9FE-487F-B110-6C3669E7F0F4}" type="pres">
      <dgm:prSet presAssocID="{0A4ADA3D-58AF-4D72-B210-F77058D08D53}" presName="root" presStyleCnt="0"/>
      <dgm:spPr/>
    </dgm:pt>
    <dgm:pt modelId="{9D070413-C17B-4AE3-93D9-15E4026EE558}" type="pres">
      <dgm:prSet presAssocID="{0A4ADA3D-58AF-4D72-B210-F77058D08D53}" presName="rootComposite" presStyleCnt="0"/>
      <dgm:spPr/>
    </dgm:pt>
    <dgm:pt modelId="{558A004F-3A21-41A0-8A60-FA1BE858B8B6}" type="pres">
      <dgm:prSet presAssocID="{0A4ADA3D-58AF-4D72-B210-F77058D08D53}" presName="rootText" presStyleLbl="node1" presStyleIdx="4" presStyleCnt="7" custScaleX="120109" custLinFactNeighborY="-38868"/>
      <dgm:spPr/>
      <dgm:t>
        <a:bodyPr/>
        <a:lstStyle/>
        <a:p>
          <a:endParaRPr lang="ru-RU"/>
        </a:p>
      </dgm:t>
    </dgm:pt>
    <dgm:pt modelId="{2428E4EF-AEF0-4926-8F61-CD147AA0CC37}" type="pres">
      <dgm:prSet presAssocID="{0A4ADA3D-58AF-4D72-B210-F77058D08D53}" presName="rootConnector" presStyleLbl="node1" presStyleIdx="4" presStyleCnt="7"/>
      <dgm:spPr/>
      <dgm:t>
        <a:bodyPr/>
        <a:lstStyle/>
        <a:p>
          <a:endParaRPr lang="ru-RU"/>
        </a:p>
      </dgm:t>
    </dgm:pt>
    <dgm:pt modelId="{4F4F80A2-4366-4762-8DB8-3919AEDCF6C5}" type="pres">
      <dgm:prSet presAssocID="{0A4ADA3D-58AF-4D72-B210-F77058D08D53}" presName="childShape" presStyleCnt="0"/>
      <dgm:spPr/>
    </dgm:pt>
    <dgm:pt modelId="{86EE9212-87CA-453D-AAE4-53E45831A882}" type="pres">
      <dgm:prSet presAssocID="{0CD5A98F-B05D-4A85-B374-579C4D28778C}" presName="Name13" presStyleLbl="parChTrans1D2" presStyleIdx="21" presStyleCnt="36"/>
      <dgm:spPr/>
      <dgm:t>
        <a:bodyPr/>
        <a:lstStyle/>
        <a:p>
          <a:endParaRPr lang="ru-RU"/>
        </a:p>
      </dgm:t>
    </dgm:pt>
    <dgm:pt modelId="{21FA7270-14EA-4C05-BC6E-D95BE73D7A19}" type="pres">
      <dgm:prSet presAssocID="{40D5C5B7-DAB5-46F8-97DD-CD217BF9D19A}" presName="childText" presStyleLbl="bgAcc1" presStyleIdx="2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B9A2-EAB4-4BA9-9D3A-4C1EAAAD77F1}" type="pres">
      <dgm:prSet presAssocID="{B1C9D23E-FE5F-428A-A1A4-11C8CE9A11BA}" presName="Name13" presStyleLbl="parChTrans1D2" presStyleIdx="22" presStyleCnt="36"/>
      <dgm:spPr/>
      <dgm:t>
        <a:bodyPr/>
        <a:lstStyle/>
        <a:p>
          <a:endParaRPr lang="ru-RU"/>
        </a:p>
      </dgm:t>
    </dgm:pt>
    <dgm:pt modelId="{DD18BC41-C897-436A-A006-DFFEF4450D91}" type="pres">
      <dgm:prSet presAssocID="{CA35BCE1-8F01-4369-A470-9EE1830EE9E3}" presName="childText" presStyleLbl="bgAcc1" presStyleIdx="2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06E3-D2C4-4ADD-8B25-B2E804061FE9}" type="pres">
      <dgm:prSet presAssocID="{89D36386-E7B9-455C-8A49-B47866DC27BC}" presName="Name13" presStyleLbl="parChTrans1D2" presStyleIdx="23" presStyleCnt="36"/>
      <dgm:spPr/>
      <dgm:t>
        <a:bodyPr/>
        <a:lstStyle/>
        <a:p>
          <a:endParaRPr lang="ru-RU"/>
        </a:p>
      </dgm:t>
    </dgm:pt>
    <dgm:pt modelId="{6D75B71D-E9A1-462F-B7C8-E220778E561B}" type="pres">
      <dgm:prSet presAssocID="{56DD1254-AAFE-424B-BA43-74E116E08925}" presName="childText" presStyleLbl="bgAcc1" presStyleIdx="2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07EFF-F36B-4929-B3E2-EB599038D15D}" type="pres">
      <dgm:prSet presAssocID="{FCD05DB4-3521-4111-9420-5F51EAC1494A}" presName="Name13" presStyleLbl="parChTrans1D2" presStyleIdx="24" presStyleCnt="36"/>
      <dgm:spPr/>
      <dgm:t>
        <a:bodyPr/>
        <a:lstStyle/>
        <a:p>
          <a:endParaRPr lang="ru-RU"/>
        </a:p>
      </dgm:t>
    </dgm:pt>
    <dgm:pt modelId="{0E7F90F1-E67A-4664-8B4E-7303D87A9B15}" type="pres">
      <dgm:prSet presAssocID="{C7A3BFE0-5DDC-4154-A012-1BF361274D5F}" presName="childText" presStyleLbl="bgAcc1" presStyleIdx="2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FB5A-BEB7-4E75-8BE9-6B7B5F42FBA1}" type="pres">
      <dgm:prSet presAssocID="{FC5629A4-E7DF-4EE1-9C56-C1B9CC6122CA}" presName="Name13" presStyleLbl="parChTrans1D2" presStyleIdx="25" presStyleCnt="36"/>
      <dgm:spPr/>
      <dgm:t>
        <a:bodyPr/>
        <a:lstStyle/>
        <a:p>
          <a:endParaRPr lang="ru-RU"/>
        </a:p>
      </dgm:t>
    </dgm:pt>
    <dgm:pt modelId="{84C6C53C-8B38-4D58-887D-CC605B891E4B}" type="pres">
      <dgm:prSet presAssocID="{8046EA69-5FA5-4012-A259-1A33B7A9F897}" presName="childText" presStyleLbl="bgAcc1" presStyleIdx="2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4F02-80E7-49DA-9930-F6DA59164B51}" type="pres">
      <dgm:prSet presAssocID="{29ED3433-1FD0-4046-8312-CEC1C7B221A8}" presName="Name13" presStyleLbl="parChTrans1D2" presStyleIdx="26" presStyleCnt="36"/>
      <dgm:spPr/>
      <dgm:t>
        <a:bodyPr/>
        <a:lstStyle/>
        <a:p>
          <a:endParaRPr lang="ru-RU"/>
        </a:p>
      </dgm:t>
    </dgm:pt>
    <dgm:pt modelId="{F74005F3-A8A3-454A-B29E-8567915CB4CB}" type="pres">
      <dgm:prSet presAssocID="{8904019D-8C5A-4535-8724-CEFD2CF40F63}" presName="childText" presStyleLbl="bgAcc1" presStyleIdx="2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554B-B77B-4C26-A3F8-B851BF1B6D1B}" type="pres">
      <dgm:prSet presAssocID="{5DA52FF5-0CB8-4B86-9B15-EE59C4BD13F3}" presName="Name13" presStyleLbl="parChTrans1D2" presStyleIdx="27" presStyleCnt="36"/>
      <dgm:spPr/>
      <dgm:t>
        <a:bodyPr/>
        <a:lstStyle/>
        <a:p>
          <a:endParaRPr lang="ru-RU"/>
        </a:p>
      </dgm:t>
    </dgm:pt>
    <dgm:pt modelId="{563484A2-41CC-4863-A172-99C5C7E14AD7}" type="pres">
      <dgm:prSet presAssocID="{F5FDB96C-6DB6-4208-B996-F117BBE89E27}" presName="childText" presStyleLbl="bgAcc1" presStyleIdx="2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5B34-235D-408B-9CB2-4B2C0C082F38}" type="pres">
      <dgm:prSet presAssocID="{F6885510-C598-49DE-9641-22AFCDA71CA9}" presName="Name13" presStyleLbl="parChTrans1D2" presStyleIdx="28" presStyleCnt="36"/>
      <dgm:spPr/>
      <dgm:t>
        <a:bodyPr/>
        <a:lstStyle/>
        <a:p>
          <a:endParaRPr lang="ru-RU"/>
        </a:p>
      </dgm:t>
    </dgm:pt>
    <dgm:pt modelId="{6EDDAA8C-B4F8-4EF7-8495-F16A6526C56D}" type="pres">
      <dgm:prSet presAssocID="{22E0FB19-1509-4AB4-A59E-D5C724421B7E}" presName="childText" presStyleLbl="bgAcc1" presStyleIdx="2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7850-EDDB-450B-B57E-32F20ADAF591}" type="pres">
      <dgm:prSet presAssocID="{AF44D75B-077A-44FF-8E40-DEF2906949CF}" presName="root" presStyleCnt="0"/>
      <dgm:spPr/>
    </dgm:pt>
    <dgm:pt modelId="{B73B922B-B5CB-46B5-B30C-9E71AF08C0B3}" type="pres">
      <dgm:prSet presAssocID="{AF44D75B-077A-44FF-8E40-DEF2906949CF}" presName="rootComposite" presStyleCnt="0"/>
      <dgm:spPr/>
    </dgm:pt>
    <dgm:pt modelId="{24436319-0B43-45E9-90C5-F38A90266401}" type="pres">
      <dgm:prSet presAssocID="{AF44D75B-077A-44FF-8E40-DEF2906949CF}" presName="rootText" presStyleLbl="node1" presStyleIdx="5" presStyleCnt="7" custScaleX="120109" custLinFactNeighborY="-38868"/>
      <dgm:spPr/>
      <dgm:t>
        <a:bodyPr/>
        <a:lstStyle/>
        <a:p>
          <a:endParaRPr lang="ru-RU"/>
        </a:p>
      </dgm:t>
    </dgm:pt>
    <dgm:pt modelId="{A0EBE7AA-D65C-4C74-A5B9-6304B673B7B1}" type="pres">
      <dgm:prSet presAssocID="{AF44D75B-077A-44FF-8E40-DEF2906949CF}" presName="rootConnector" presStyleLbl="node1" presStyleIdx="5" presStyleCnt="7"/>
      <dgm:spPr/>
      <dgm:t>
        <a:bodyPr/>
        <a:lstStyle/>
        <a:p>
          <a:endParaRPr lang="ru-RU"/>
        </a:p>
      </dgm:t>
    </dgm:pt>
    <dgm:pt modelId="{2D64B32A-1B8A-488A-A1F3-05D77CFA3B37}" type="pres">
      <dgm:prSet presAssocID="{AF44D75B-077A-44FF-8E40-DEF2906949CF}" presName="childShape" presStyleCnt="0"/>
      <dgm:spPr/>
    </dgm:pt>
    <dgm:pt modelId="{4CF48617-C66C-4821-8FCE-BEA6A55A47D4}" type="pres">
      <dgm:prSet presAssocID="{74840C15-0C33-43BA-BE63-FE6E6F125151}" presName="Name13" presStyleLbl="parChTrans1D2" presStyleIdx="29" presStyleCnt="36"/>
      <dgm:spPr/>
      <dgm:t>
        <a:bodyPr/>
        <a:lstStyle/>
        <a:p>
          <a:endParaRPr lang="ru-RU"/>
        </a:p>
      </dgm:t>
    </dgm:pt>
    <dgm:pt modelId="{5F924E41-A92D-4BE2-A04A-7FF9BCEC39DC}" type="pres">
      <dgm:prSet presAssocID="{60F337EF-F43A-4240-81AE-EA230EB78F5F}" presName="childText" presStyleLbl="bgAcc1" presStyleIdx="29" presStyleCnt="36" custScaleX="165382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7199-5CFD-42AB-87A5-8C6D38046068}" type="pres">
      <dgm:prSet presAssocID="{ED219A43-DE14-48B7-B6D4-CF6546A91E07}" presName="root" presStyleCnt="0"/>
      <dgm:spPr/>
    </dgm:pt>
    <dgm:pt modelId="{0E5EDA84-2C6A-45AF-A163-04D584823854}" type="pres">
      <dgm:prSet presAssocID="{ED219A43-DE14-48B7-B6D4-CF6546A91E07}" presName="rootComposite" presStyleCnt="0"/>
      <dgm:spPr/>
    </dgm:pt>
    <dgm:pt modelId="{D6519D75-6831-434B-AB41-D584E2A89BE8}" type="pres">
      <dgm:prSet presAssocID="{ED219A43-DE14-48B7-B6D4-CF6546A91E07}" presName="rootText" presStyleLbl="node1" presStyleIdx="6" presStyleCnt="7" custScaleX="120109" custLinFactNeighborY="-38868"/>
      <dgm:spPr/>
      <dgm:t>
        <a:bodyPr/>
        <a:lstStyle/>
        <a:p>
          <a:endParaRPr lang="ru-RU"/>
        </a:p>
      </dgm:t>
    </dgm:pt>
    <dgm:pt modelId="{EB2C4F05-9DCD-485A-92EB-0005F03E17FB}" type="pres">
      <dgm:prSet presAssocID="{ED219A43-DE14-48B7-B6D4-CF6546A91E07}" presName="rootConnector" presStyleLbl="node1" presStyleIdx="6" presStyleCnt="7"/>
      <dgm:spPr/>
      <dgm:t>
        <a:bodyPr/>
        <a:lstStyle/>
        <a:p>
          <a:endParaRPr lang="ru-RU"/>
        </a:p>
      </dgm:t>
    </dgm:pt>
    <dgm:pt modelId="{6B7F79A1-C463-4BAD-BA5F-B8DB270D9DD4}" type="pres">
      <dgm:prSet presAssocID="{ED219A43-DE14-48B7-B6D4-CF6546A91E07}" presName="childShape" presStyleCnt="0"/>
      <dgm:spPr/>
    </dgm:pt>
    <dgm:pt modelId="{5C7011C1-666A-42D4-9C4E-F9D70AA91564}" type="pres">
      <dgm:prSet presAssocID="{A0322ECA-9FFB-4984-8AB4-614763829FE0}" presName="Name13" presStyleLbl="parChTrans1D2" presStyleIdx="30" presStyleCnt="36"/>
      <dgm:spPr/>
      <dgm:t>
        <a:bodyPr/>
        <a:lstStyle/>
        <a:p>
          <a:endParaRPr lang="ru-RU"/>
        </a:p>
      </dgm:t>
    </dgm:pt>
    <dgm:pt modelId="{4D53AEC7-06B0-41F2-A4AE-BACE7DBC95CE}" type="pres">
      <dgm:prSet presAssocID="{03668A3C-0649-4F8A-84B5-6E1C6E58597C}" presName="childText" presStyleLbl="bgAcc1" presStyleIdx="3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D604-8984-4B2A-B121-80FBE327D7A0}" type="pres">
      <dgm:prSet presAssocID="{B7F5528A-03EE-4169-A1CC-A1B4C14B1026}" presName="Name13" presStyleLbl="parChTrans1D2" presStyleIdx="31" presStyleCnt="36"/>
      <dgm:spPr/>
      <dgm:t>
        <a:bodyPr/>
        <a:lstStyle/>
        <a:p>
          <a:endParaRPr lang="ru-RU"/>
        </a:p>
      </dgm:t>
    </dgm:pt>
    <dgm:pt modelId="{2B401C58-BBC7-4315-B3C3-2C6638CCA975}" type="pres">
      <dgm:prSet presAssocID="{705A054D-0853-43F2-A22B-15D3846BC7AB}" presName="childText" presStyleLbl="bgAcc1" presStyleIdx="3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A708-B131-446C-9B76-1EE841775FC2}" type="pres">
      <dgm:prSet presAssocID="{ADB4A1B5-41E0-47BA-A093-1A838ED2142C}" presName="Name13" presStyleLbl="parChTrans1D2" presStyleIdx="32" presStyleCnt="36"/>
      <dgm:spPr/>
      <dgm:t>
        <a:bodyPr/>
        <a:lstStyle/>
        <a:p>
          <a:endParaRPr lang="ru-RU"/>
        </a:p>
      </dgm:t>
    </dgm:pt>
    <dgm:pt modelId="{2DF4CA53-AB1F-46E1-A32A-D0B59D700F70}" type="pres">
      <dgm:prSet presAssocID="{EA4CB5B5-F220-44CF-947E-CC792322D0CF}" presName="childText" presStyleLbl="bgAcc1" presStyleIdx="3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5BDD-2B8E-4ED4-BD7C-22EB6FA419A8}" type="pres">
      <dgm:prSet presAssocID="{5FF85DF9-1FC3-449E-938B-F9C42AE1EA62}" presName="Name13" presStyleLbl="parChTrans1D2" presStyleIdx="33" presStyleCnt="36"/>
      <dgm:spPr/>
      <dgm:t>
        <a:bodyPr/>
        <a:lstStyle/>
        <a:p>
          <a:endParaRPr lang="ru-RU"/>
        </a:p>
      </dgm:t>
    </dgm:pt>
    <dgm:pt modelId="{C7E918F2-2516-42AA-9A9E-D8DF687C2608}" type="pres">
      <dgm:prSet presAssocID="{63497517-8676-40AD-9BA0-CF050767C0AE}" presName="childText" presStyleLbl="bgAcc1" presStyleIdx="3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E33E-144F-4E52-A729-9CE81FA92790}" type="pres">
      <dgm:prSet presAssocID="{8F06EA99-AB98-4F6D-831B-EC1F901854C0}" presName="Name13" presStyleLbl="parChTrans1D2" presStyleIdx="34" presStyleCnt="36"/>
      <dgm:spPr/>
      <dgm:t>
        <a:bodyPr/>
        <a:lstStyle/>
        <a:p>
          <a:endParaRPr lang="ru-RU"/>
        </a:p>
      </dgm:t>
    </dgm:pt>
    <dgm:pt modelId="{8D3D3577-5F78-4E1E-B2E7-F297F8D7043D}" type="pres">
      <dgm:prSet presAssocID="{94750D89-7FAA-4647-974A-CDB289A7E267}" presName="childText" presStyleLbl="bgAcc1" presStyleIdx="3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C607-36A9-4C10-B5A2-980127096E15}" type="pres">
      <dgm:prSet presAssocID="{8DC2ACD0-CDDF-4FD0-A786-2A2FCB556418}" presName="Name13" presStyleLbl="parChTrans1D2" presStyleIdx="35" presStyleCnt="36"/>
      <dgm:spPr/>
      <dgm:t>
        <a:bodyPr/>
        <a:lstStyle/>
        <a:p>
          <a:endParaRPr lang="ru-RU"/>
        </a:p>
      </dgm:t>
    </dgm:pt>
    <dgm:pt modelId="{6D5B2BB7-2B60-4C30-AF28-7E12E79D1DC3}" type="pres">
      <dgm:prSet presAssocID="{BF64F0B9-F601-4275-93DD-93430D0189A7}" presName="childText" presStyleLbl="bgAcc1" presStyleIdx="3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F62E9-095C-484E-8F0C-1ACBE309BF76}" type="presOf" srcId="{5FF85DF9-1FC3-449E-938B-F9C42AE1EA62}" destId="{C73B5BDD-2B8E-4ED4-BD7C-22EB6FA419A8}" srcOrd="0" destOrd="0" presId="urn:microsoft.com/office/officeart/2005/8/layout/hierarchy3"/>
    <dgm:cxn modelId="{2941D3E5-74A1-4366-B528-425771757E70}" srcId="{9D0FB370-972F-4379-A25F-B384719C96C5}" destId="{EDA0B441-B39B-4755-87B2-E8FDD5959C5D}" srcOrd="3" destOrd="0" parTransId="{ED17B253-DB58-4DBB-B32E-187C3672A42F}" sibTransId="{A5D4EBD3-47DD-4663-9D7D-A8EC1DF5CC48}"/>
    <dgm:cxn modelId="{D28545CB-B4B7-421B-AD07-28BAF170D33E}" type="presOf" srcId="{A0322ECA-9FFB-4984-8AB4-614763829FE0}" destId="{5C7011C1-666A-42D4-9C4E-F9D70AA91564}" srcOrd="0" destOrd="0" presId="urn:microsoft.com/office/officeart/2005/8/layout/hierarchy3"/>
    <dgm:cxn modelId="{2ECB1963-0DAA-4391-A07A-A16716F708BA}" srcId="{9D0FB370-972F-4379-A25F-B384719C96C5}" destId="{CB2EC3A8-BD5B-464B-90BB-9317FB1D2D70}" srcOrd="0" destOrd="0" parTransId="{A7E50044-B138-4EC8-932F-5C3460724DAF}" sibTransId="{1952A86E-3A38-40A0-A45C-7E0F4D394D7C}"/>
    <dgm:cxn modelId="{A51E08B7-A953-4CD2-AE68-5C497EB24698}" type="presOf" srcId="{40D5C5B7-DAB5-46F8-97DD-CD217BF9D19A}" destId="{21FA7270-14EA-4C05-BC6E-D95BE73D7A19}" srcOrd="0" destOrd="0" presId="urn:microsoft.com/office/officeart/2005/8/layout/hierarchy3"/>
    <dgm:cxn modelId="{A56B8B73-FCE8-4250-96CD-2C48A0BD8831}" srcId="{2E8E4745-690F-424C-A0DD-A8E4359B6CD1}" destId="{B2AB4772-10F1-4F6D-B0FE-52DC323DED23}" srcOrd="5" destOrd="0" parTransId="{A82293A0-77B3-4DCC-89A4-2BA4157E200D}" sibTransId="{FA89CBCA-9621-44B9-831E-E0E95A5B2671}"/>
    <dgm:cxn modelId="{E6C32C38-3BD3-4794-9C50-37E50EEF5233}" srcId="{76EE00E6-2714-4C81-8310-874DBD5FA831}" destId="{962E1CD6-5E9A-4C18-8686-25D64883C925}" srcOrd="0" destOrd="0" parTransId="{6AD9F401-D870-4C8F-96FD-7D013413AC16}" sibTransId="{E968B26A-1979-464E-A202-44E3F736AF48}"/>
    <dgm:cxn modelId="{AD5DF0DE-6CC2-4857-BC83-248622FE3AE2}" srcId="{2E8E4745-690F-424C-A0DD-A8E4359B6CD1}" destId="{AC18D7A6-6CF7-46D5-AABC-78E1FA783C2F}" srcOrd="4" destOrd="0" parTransId="{D9370C11-11B0-4B5D-8874-35C6580A4425}" sibTransId="{5F4E83C0-F57B-431B-BDC5-6E8CC1DED2C7}"/>
    <dgm:cxn modelId="{D68B98A2-2A34-4131-BDAD-978A73B95A29}" type="presOf" srcId="{705A054D-0853-43F2-A22B-15D3846BC7AB}" destId="{2B401C58-BBC7-4315-B3C3-2C6638CCA975}" srcOrd="0" destOrd="0" presId="urn:microsoft.com/office/officeart/2005/8/layout/hierarchy3"/>
    <dgm:cxn modelId="{1E58694C-10C0-464D-98C8-CE5EF3039A02}" type="presOf" srcId="{BF64F0B9-F601-4275-93DD-93430D0189A7}" destId="{6D5B2BB7-2B60-4C30-AF28-7E12E79D1DC3}" srcOrd="0" destOrd="0" presId="urn:microsoft.com/office/officeart/2005/8/layout/hierarchy3"/>
    <dgm:cxn modelId="{87146BBD-AE5A-47E7-8DAD-58DB7FA2E010}" srcId="{ADB59AE9-2C1A-44E6-AAFF-F9D5A0E58466}" destId="{7F752DF7-0647-4C92-87FF-42F20121EC13}" srcOrd="0" destOrd="0" parTransId="{C7A36244-00C3-450F-9447-53CD8FBEE1B0}" sibTransId="{679A899E-CFB7-48B3-931F-B0DF9D39C08B}"/>
    <dgm:cxn modelId="{361832D1-04B2-4E72-A7F1-F5F2CE7F3D7A}" type="presOf" srcId="{AF44D75B-077A-44FF-8E40-DEF2906949CF}" destId="{A0EBE7AA-D65C-4C74-A5B9-6304B673B7B1}" srcOrd="1" destOrd="0" presId="urn:microsoft.com/office/officeart/2005/8/layout/hierarchy3"/>
    <dgm:cxn modelId="{6C089D65-62A5-4CAB-98CC-977A1372A7B2}" srcId="{76EE00E6-2714-4C81-8310-874DBD5FA831}" destId="{AA36CA05-1878-4D3A-B201-1540390643F5}" srcOrd="1" destOrd="0" parTransId="{2BF97ABC-D963-4B4A-B8E6-10284E48ACA8}" sibTransId="{EAC4FF63-869D-4B0F-B359-1940F268845C}"/>
    <dgm:cxn modelId="{0668AA61-FCC1-478C-AF55-B5057E82B8F8}" srcId="{2E8E4745-690F-424C-A0DD-A8E4359B6CD1}" destId="{D283A0FF-3CEE-429E-B940-5871B9A47AE1}" srcOrd="2" destOrd="0" parTransId="{D5E72EE8-93A9-4BB2-9485-3FB2F0642A49}" sibTransId="{0BCB39A4-1E2D-4621-98BF-B53738559630}"/>
    <dgm:cxn modelId="{5A60174A-E01E-476E-BDF4-5843EB0C05E0}" type="presOf" srcId="{0DC7527E-3B47-45A8-98DE-0D845597F8E3}" destId="{422183C8-A37E-4697-B25A-F74A3A41BE1B}" srcOrd="0" destOrd="0" presId="urn:microsoft.com/office/officeart/2005/8/layout/hierarchy3"/>
    <dgm:cxn modelId="{156623D1-3D62-494F-A98D-912CE1A80EF4}" type="presOf" srcId="{B89A63FB-66BD-422C-8A90-C3EEBF529758}" destId="{5B14CF08-F3C2-4455-858D-16584CD7DFFE}" srcOrd="0" destOrd="0" presId="urn:microsoft.com/office/officeart/2005/8/layout/hierarchy3"/>
    <dgm:cxn modelId="{49771C62-E088-4DD1-BBBC-A997A5B860F5}" type="presOf" srcId="{8DC844F7-4F46-46F1-85EE-E1D60DB6F83B}" destId="{DD52FBF3-8907-4CD5-ADCE-8F6132C1FAA8}" srcOrd="0" destOrd="0" presId="urn:microsoft.com/office/officeart/2005/8/layout/hierarchy3"/>
    <dgm:cxn modelId="{BF30BF72-1089-4536-B9D4-54537FA27CB6}" srcId="{7F752DF7-0647-4C92-87FF-42F20121EC13}" destId="{B89A63FB-66BD-422C-8A90-C3EEBF529758}" srcOrd="2" destOrd="0" parTransId="{0DC7527E-3B47-45A8-98DE-0D845597F8E3}" sibTransId="{81C8085E-7BC7-402F-A13B-0B93B171B3EF}"/>
    <dgm:cxn modelId="{B261A97A-3CFE-42F7-BFED-B64734C458B0}" type="presOf" srcId="{6AD9F401-D870-4C8F-96FD-7D013413AC16}" destId="{7EE6E43B-E2D5-4089-8D58-DCB4F16C2D62}" srcOrd="0" destOrd="0" presId="urn:microsoft.com/office/officeart/2005/8/layout/hierarchy3"/>
    <dgm:cxn modelId="{AE849854-9C62-4081-BFB2-1C329942EF76}" type="presOf" srcId="{94750D89-7FAA-4647-974A-CDB289A7E267}" destId="{8D3D3577-5F78-4E1E-B2E7-F297F8D7043D}" srcOrd="0" destOrd="0" presId="urn:microsoft.com/office/officeart/2005/8/layout/hierarchy3"/>
    <dgm:cxn modelId="{35EA8DA5-CE15-4105-A4EB-FD9E0A594965}" srcId="{76EE00E6-2714-4C81-8310-874DBD5FA831}" destId="{F5FE62A0-6143-4B1D-B4AF-B1DA21260A4D}" srcOrd="3" destOrd="0" parTransId="{B64FEA44-FE4F-4044-BCB1-2C26859E2CEC}" sibTransId="{A117BAC1-7C84-4881-972F-738F1CB39ED0}"/>
    <dgm:cxn modelId="{EBDCE995-F44C-44E4-8980-B084E2C3D7AE}" type="presOf" srcId="{AA36CA05-1878-4D3A-B201-1540390643F5}" destId="{96B47E1B-2AB3-43AF-9DCA-1198836AF75A}" srcOrd="0" destOrd="0" presId="urn:microsoft.com/office/officeart/2005/8/layout/hierarchy3"/>
    <dgm:cxn modelId="{01681DBC-B2A8-4F99-AA41-72DA22F338D1}" type="presOf" srcId="{EDA0B441-B39B-4755-87B2-E8FDD5959C5D}" destId="{CA00B97D-9145-423B-8499-4AFF48E53086}" srcOrd="0" destOrd="0" presId="urn:microsoft.com/office/officeart/2005/8/layout/hierarchy3"/>
    <dgm:cxn modelId="{174A092E-8ACF-472D-9A29-C8BBC03986E6}" type="presOf" srcId="{29ED3433-1FD0-4046-8312-CEC1C7B221A8}" destId="{FDB04F02-80E7-49DA-9930-F6DA59164B51}" srcOrd="0" destOrd="0" presId="urn:microsoft.com/office/officeart/2005/8/layout/hierarchy3"/>
    <dgm:cxn modelId="{430F81C0-4D1B-4DCF-96D0-730F4DFA8DF3}" type="presOf" srcId="{ADB4A1B5-41E0-47BA-A093-1A838ED2142C}" destId="{F5CAA708-B131-446C-9B76-1EE841775FC2}" srcOrd="0" destOrd="0" presId="urn:microsoft.com/office/officeart/2005/8/layout/hierarchy3"/>
    <dgm:cxn modelId="{05922180-B38B-4FC1-AB17-F4FC67FA94D2}" srcId="{2E8E4745-690F-424C-A0DD-A8E4359B6CD1}" destId="{EEB54224-1FFD-4F16-B076-04B2E4ADEFA4}" srcOrd="3" destOrd="0" parTransId="{1025A674-6413-44D8-8914-514FA524AADB}" sibTransId="{0A10332B-D51D-440D-B167-EB887730C1E4}"/>
    <dgm:cxn modelId="{93EBB9E3-5761-4565-8126-BA26D0061A4E}" type="presOf" srcId="{F5FDB96C-6DB6-4208-B996-F117BBE89E27}" destId="{563484A2-41CC-4863-A172-99C5C7E14AD7}" srcOrd="0" destOrd="0" presId="urn:microsoft.com/office/officeart/2005/8/layout/hierarchy3"/>
    <dgm:cxn modelId="{116C806C-FC33-4768-9A4D-E7CAE5CAD968}" srcId="{ADB59AE9-2C1A-44E6-AAFF-F9D5A0E58466}" destId="{76EE00E6-2714-4C81-8310-874DBD5FA831}" srcOrd="1" destOrd="0" parTransId="{5B5ACAD6-5421-467F-98E4-7C1AC90B9FA0}" sibTransId="{0B203227-292C-4415-9EB5-ECBE6FA5B1AF}"/>
    <dgm:cxn modelId="{D35653E5-BF13-41DC-89B5-58D990C4540A}" srcId="{ADB59AE9-2C1A-44E6-AAFF-F9D5A0E58466}" destId="{9D0FB370-972F-4379-A25F-B384719C96C5}" srcOrd="3" destOrd="0" parTransId="{E366DF6F-631A-478E-8955-EEAD49931CBE}" sibTransId="{92A0F834-9AEC-4CDB-818F-7456BC68ABC0}"/>
    <dgm:cxn modelId="{CC48AFF5-D374-4E5D-A68D-9C20E6207ECB}" type="presOf" srcId="{5DA52FF5-0CB8-4B86-9B15-EE59C4BD13F3}" destId="{4494554B-B77B-4C26-A3F8-B851BF1B6D1B}" srcOrd="0" destOrd="0" presId="urn:microsoft.com/office/officeart/2005/8/layout/hierarchy3"/>
    <dgm:cxn modelId="{4EC5CBB4-8493-4636-AEEC-F3453EC1953B}" type="presOf" srcId="{E6B834E6-6AE4-49E5-ABCE-61E3A6BCA982}" destId="{7F802E15-BE9B-4F31-BA2B-816929122965}" srcOrd="0" destOrd="0" presId="urn:microsoft.com/office/officeart/2005/8/layout/hierarchy3"/>
    <dgm:cxn modelId="{BCA01D17-5A9D-46FC-AC27-A05D314E8DFF}" type="presOf" srcId="{0A4ADA3D-58AF-4D72-B210-F77058D08D53}" destId="{2428E4EF-AEF0-4926-8F61-CD147AA0CC37}" srcOrd="1" destOrd="0" presId="urn:microsoft.com/office/officeart/2005/8/layout/hierarchy3"/>
    <dgm:cxn modelId="{3AAE630D-4D60-43B2-8788-1D9B89F63464}" type="presOf" srcId="{F6885510-C598-49DE-9641-22AFCDA71CA9}" destId="{B1A95B34-235D-408B-9CB2-4B2C0C082F38}" srcOrd="0" destOrd="0" presId="urn:microsoft.com/office/officeart/2005/8/layout/hierarchy3"/>
    <dgm:cxn modelId="{CCB7C191-6C6D-4D07-BF46-056177A4356D}" type="presOf" srcId="{60F337EF-F43A-4240-81AE-EA230EB78F5F}" destId="{5F924E41-A92D-4BE2-A04A-7FF9BCEC39DC}" srcOrd="0" destOrd="0" presId="urn:microsoft.com/office/officeart/2005/8/layout/hierarchy3"/>
    <dgm:cxn modelId="{CDF48C0F-EF5C-4ECC-B7A0-163B1AB74CF8}" type="presOf" srcId="{76EE00E6-2714-4C81-8310-874DBD5FA831}" destId="{5D736AD0-58C5-466D-831F-EFA96D0B2B13}" srcOrd="1" destOrd="0" presId="urn:microsoft.com/office/officeart/2005/8/layout/hierarchy3"/>
    <dgm:cxn modelId="{5C01720F-C2C6-497A-BEF5-DA6F1BF99D27}" srcId="{7F752DF7-0647-4C92-87FF-42F20121EC13}" destId="{A6113485-1BFA-4DC8-B952-3074BF505A5C}" srcOrd="1" destOrd="0" parTransId="{75FDAC5F-2EBA-42CC-9D54-A3575365D6C8}" sibTransId="{690AE710-6767-4DC2-9117-37951105AF6B}"/>
    <dgm:cxn modelId="{3E09017A-DD48-44A2-AAAC-85FE21B1102F}" srcId="{9D0FB370-972F-4379-A25F-B384719C96C5}" destId="{8DC844F7-4F46-46F1-85EE-E1D60DB6F83B}" srcOrd="5" destOrd="0" parTransId="{59CC410A-646B-4D68-A50B-CDF2F3E4176E}" sibTransId="{EED439B5-A96B-427C-9AF6-B8282C4A9784}"/>
    <dgm:cxn modelId="{C0CF931E-AF2D-47E9-B417-0D48DAC9F0BD}" type="presOf" srcId="{03668A3C-0649-4F8A-84B5-6E1C6E58597C}" destId="{4D53AEC7-06B0-41F2-A4AE-BACE7DBC95CE}" srcOrd="0" destOrd="0" presId="urn:microsoft.com/office/officeart/2005/8/layout/hierarchy3"/>
    <dgm:cxn modelId="{AE269EB1-FFE5-4008-82EF-7BEE4468D85B}" type="presOf" srcId="{29069729-5AC8-48B4-85EC-C8F5D902F020}" destId="{8A95B492-FF30-4814-9096-29C223DB378F}" srcOrd="0" destOrd="0" presId="urn:microsoft.com/office/officeart/2005/8/layout/hierarchy3"/>
    <dgm:cxn modelId="{60368282-30E6-4056-AE4E-FCBDE48939BF}" type="presOf" srcId="{AC18D7A6-6CF7-46D5-AABC-78E1FA783C2F}" destId="{6A9AF587-A984-4F86-B37B-394D9FC1CAB8}" srcOrd="0" destOrd="0" presId="urn:microsoft.com/office/officeart/2005/8/layout/hierarchy3"/>
    <dgm:cxn modelId="{79FB12AC-4238-4718-89A6-E3B5F6EF00D2}" srcId="{ED219A43-DE14-48B7-B6D4-CF6546A91E07}" destId="{03668A3C-0649-4F8A-84B5-6E1C6E58597C}" srcOrd="0" destOrd="0" parTransId="{A0322ECA-9FFB-4984-8AB4-614763829FE0}" sibTransId="{94EECB4F-E32F-4D0E-A267-DAE055F2D0B4}"/>
    <dgm:cxn modelId="{C292DCC1-EE69-4B95-85E9-0F2BB2A6791A}" type="presOf" srcId="{89D36386-E7B9-455C-8A49-B47866DC27BC}" destId="{C6C806E3-D2C4-4ADD-8B25-B2E804061FE9}" srcOrd="0" destOrd="0" presId="urn:microsoft.com/office/officeart/2005/8/layout/hierarchy3"/>
    <dgm:cxn modelId="{3F8C168C-CA06-45C1-B149-DD4BF1E6FDD1}" type="presOf" srcId="{FCD05DB4-3521-4111-9420-5F51EAC1494A}" destId="{63D07EFF-F36B-4929-B3E2-EB599038D15D}" srcOrd="0" destOrd="0" presId="urn:microsoft.com/office/officeart/2005/8/layout/hierarchy3"/>
    <dgm:cxn modelId="{4E149E59-F808-4621-9E0D-23C8737FE83D}" srcId="{76EE00E6-2714-4C81-8310-874DBD5FA831}" destId="{A58D672D-CFFB-4E15-8A81-52CC3B119B6B}" srcOrd="2" destOrd="0" parTransId="{E6B834E6-6AE4-49E5-ABCE-61E3A6BCA982}" sibTransId="{DC0D576E-751A-4B61-8619-4B699F0F7FD9}"/>
    <dgm:cxn modelId="{4A4D136E-1343-45C2-B6A2-75FD966C1D7D}" type="presOf" srcId="{A58D672D-CFFB-4E15-8A81-52CC3B119B6B}" destId="{640FD974-5FE3-4AE9-83F5-07DC5F06E288}" srcOrd="0" destOrd="0" presId="urn:microsoft.com/office/officeart/2005/8/layout/hierarchy3"/>
    <dgm:cxn modelId="{6C5EA4E9-7196-4D27-9565-DE93E911206D}" type="presOf" srcId="{56DD1254-AAFE-424B-BA43-74E116E08925}" destId="{6D75B71D-E9A1-462F-B7C8-E220778E561B}" srcOrd="0" destOrd="0" presId="urn:microsoft.com/office/officeart/2005/8/layout/hierarchy3"/>
    <dgm:cxn modelId="{E3367A7C-A214-49F9-AAE1-F7C2C3DB3586}" type="presOf" srcId="{EEB54224-1FFD-4F16-B076-04B2E4ADEFA4}" destId="{055052C3-1B62-41A1-8CD0-B61719E4FD99}" srcOrd="0" destOrd="0" presId="urn:microsoft.com/office/officeart/2005/8/layout/hierarchy3"/>
    <dgm:cxn modelId="{1B7BD083-B635-4ECE-AB3F-A749209DD585}" srcId="{0A4ADA3D-58AF-4D72-B210-F77058D08D53}" destId="{56DD1254-AAFE-424B-BA43-74E116E08925}" srcOrd="2" destOrd="0" parTransId="{89D36386-E7B9-455C-8A49-B47866DC27BC}" sibTransId="{4C9D77F4-CB86-4B0B-9001-C811715F6BA5}"/>
    <dgm:cxn modelId="{A95F3F7A-F6EA-4FE5-BB46-8699E53F3CEF}" type="presOf" srcId="{ED219A43-DE14-48B7-B6D4-CF6546A91E07}" destId="{EB2C4F05-9DCD-485A-92EB-0005F03E17FB}" srcOrd="1" destOrd="0" presId="urn:microsoft.com/office/officeart/2005/8/layout/hierarchy3"/>
    <dgm:cxn modelId="{C7BCCC77-38FD-4E82-9413-D6A2C18F53D7}" srcId="{ADB59AE9-2C1A-44E6-AAFF-F9D5A0E58466}" destId="{2E8E4745-690F-424C-A0DD-A8E4359B6CD1}" srcOrd="2" destOrd="0" parTransId="{64F3E802-440B-42AD-916F-38EF3EA23812}" sibTransId="{E4E4A28F-DE25-485B-A456-9B5172266456}"/>
    <dgm:cxn modelId="{6B10490B-AFB6-40C6-80B6-E47AF982EB9B}" type="presOf" srcId="{A82293A0-77B3-4DCC-89A4-2BA4157E200D}" destId="{79776F59-8842-401E-90EC-36D87058A680}" srcOrd="0" destOrd="0" presId="urn:microsoft.com/office/officeart/2005/8/layout/hierarchy3"/>
    <dgm:cxn modelId="{DB7726B3-25CC-4166-B7CE-20491EFA0413}" type="presOf" srcId="{A7E50044-B138-4EC8-932F-5C3460724DAF}" destId="{B26D9625-CF4E-4CA5-AD1E-30193BDA8B4F}" srcOrd="0" destOrd="0" presId="urn:microsoft.com/office/officeart/2005/8/layout/hierarchy3"/>
    <dgm:cxn modelId="{BFAE204D-468A-42F6-8355-48AA91026A0F}" type="presOf" srcId="{45F797D6-1D8B-4881-B921-3C902BDCACB8}" destId="{3FF38ECA-DA78-40B2-8086-12FB85DE1144}" srcOrd="0" destOrd="0" presId="urn:microsoft.com/office/officeart/2005/8/layout/hierarchy3"/>
    <dgm:cxn modelId="{4AD3C692-35C0-44A0-8F65-E0C5FF2BDDC3}" type="presOf" srcId="{9D0FB370-972F-4379-A25F-B384719C96C5}" destId="{8D0E5C26-7A79-4E9F-ADBF-41F4A3F8A2D6}" srcOrd="0" destOrd="0" presId="urn:microsoft.com/office/officeart/2005/8/layout/hierarchy3"/>
    <dgm:cxn modelId="{56020158-5152-4766-ACF5-A205AD31FEC6}" type="presOf" srcId="{ADB59AE9-2C1A-44E6-AAFF-F9D5A0E58466}" destId="{0B82958B-88A9-4C18-8DE2-F5382CDD001B}" srcOrd="0" destOrd="0" presId="urn:microsoft.com/office/officeart/2005/8/layout/hierarchy3"/>
    <dgm:cxn modelId="{93DC85AC-4073-480F-A3AC-8D29B4AC4DE7}" srcId="{ADB59AE9-2C1A-44E6-AAFF-F9D5A0E58466}" destId="{ED219A43-DE14-48B7-B6D4-CF6546A91E07}" srcOrd="6" destOrd="0" parTransId="{5EF321DB-34BD-46D6-A694-E07F6E4EA0E6}" sibTransId="{35552A38-BC3C-466F-B440-7B2744E900D8}"/>
    <dgm:cxn modelId="{7A24D4E0-DF4F-422B-97D2-679F02FE3F8E}" type="presOf" srcId="{CA35BCE1-8F01-4369-A470-9EE1830EE9E3}" destId="{DD18BC41-C897-436A-A006-DFFEF4450D91}" srcOrd="0" destOrd="0" presId="urn:microsoft.com/office/officeart/2005/8/layout/hierarchy3"/>
    <dgm:cxn modelId="{04214F9A-7448-4F81-BAC0-4E7F95FBD35D}" srcId="{0A4ADA3D-58AF-4D72-B210-F77058D08D53}" destId="{C7A3BFE0-5DDC-4154-A012-1BF361274D5F}" srcOrd="3" destOrd="0" parTransId="{FCD05DB4-3521-4111-9420-5F51EAC1494A}" sibTransId="{8FF69051-FBB9-461E-8E24-E4D17D2A3D50}"/>
    <dgm:cxn modelId="{6E5001B0-962E-4F21-9BBC-3AEACAF01BDE}" type="presOf" srcId="{DB22C5EA-27DD-4C06-A0CC-BA88B1671452}" destId="{90FD15F5-60A8-483D-A734-2A38EAA98B73}" srcOrd="0" destOrd="0" presId="urn:microsoft.com/office/officeart/2005/8/layout/hierarchy3"/>
    <dgm:cxn modelId="{5156181A-F02C-4915-BD99-61A8427DA661}" srcId="{ED219A43-DE14-48B7-B6D4-CF6546A91E07}" destId="{705A054D-0853-43F2-A22B-15D3846BC7AB}" srcOrd="1" destOrd="0" parTransId="{B7F5528A-03EE-4169-A1CC-A1B4C14B1026}" sibTransId="{9D195BB1-96DA-4DE5-B811-A40C645E935C}"/>
    <dgm:cxn modelId="{F410E5CE-B429-4CAC-BAA8-ACACAC0B4E78}" type="presOf" srcId="{D5E72EE8-93A9-4BB2-9485-3FB2F0642A49}" destId="{00BA42B8-5C5E-423D-B9BF-A45B400B1B37}" srcOrd="0" destOrd="0" presId="urn:microsoft.com/office/officeart/2005/8/layout/hierarchy3"/>
    <dgm:cxn modelId="{577B65E3-92BA-42FD-9734-F012EF35A5CF}" type="presOf" srcId="{CB2EC3A8-BD5B-464B-90BB-9317FB1D2D70}" destId="{5E066AE5-2B16-44EE-BF97-7953FC3C973D}" srcOrd="0" destOrd="0" presId="urn:microsoft.com/office/officeart/2005/8/layout/hierarchy3"/>
    <dgm:cxn modelId="{853BDCFC-DCFE-4356-AF29-CA891F0F425C}" type="presOf" srcId="{F5FE62A0-6143-4B1D-B4AF-B1DA21260A4D}" destId="{95CAC856-9EBB-4758-8F03-EB7B47498278}" srcOrd="0" destOrd="0" presId="urn:microsoft.com/office/officeart/2005/8/layout/hierarchy3"/>
    <dgm:cxn modelId="{0206BE1F-0608-41DF-9EEC-AC7AC6A4186A}" srcId="{0A4ADA3D-58AF-4D72-B210-F77058D08D53}" destId="{CA35BCE1-8F01-4369-A470-9EE1830EE9E3}" srcOrd="1" destOrd="0" parTransId="{B1C9D23E-FE5F-428A-A1A4-11C8CE9A11BA}" sibTransId="{BD292898-3721-4594-A125-51426252B63F}"/>
    <dgm:cxn modelId="{CF23E463-0E6B-440F-A2CC-7E355CAFDE80}" srcId="{0A4ADA3D-58AF-4D72-B210-F77058D08D53}" destId="{22E0FB19-1509-4AB4-A59E-D5C724421B7E}" srcOrd="7" destOrd="0" parTransId="{F6885510-C598-49DE-9641-22AFCDA71CA9}" sibTransId="{313809E8-8F30-4478-9987-22957E5545D7}"/>
    <dgm:cxn modelId="{4F7DFEAA-44E3-4861-92C3-C0A4BBBA7B43}" type="presOf" srcId="{B1C9D23E-FE5F-428A-A1A4-11C8CE9A11BA}" destId="{AE07B9A2-EAB4-4BA9-9D3A-4C1EAAAD77F1}" srcOrd="0" destOrd="0" presId="urn:microsoft.com/office/officeart/2005/8/layout/hierarchy3"/>
    <dgm:cxn modelId="{8C8749E5-6D6B-43E2-A86A-489EBB08E30C}" type="presOf" srcId="{59CC410A-646B-4D68-A50B-CDF2F3E4176E}" destId="{FCC2B832-709D-4548-9E5C-2D688F7BE4DD}" srcOrd="0" destOrd="0" presId="urn:microsoft.com/office/officeart/2005/8/layout/hierarchy3"/>
    <dgm:cxn modelId="{B385A4DC-BAFD-40F5-BA15-8799172E4C50}" srcId="{0A4ADA3D-58AF-4D72-B210-F77058D08D53}" destId="{8904019D-8C5A-4535-8724-CEFD2CF40F63}" srcOrd="5" destOrd="0" parTransId="{29ED3433-1FD0-4046-8312-CEC1C7B221A8}" sibTransId="{6445ABD9-597F-4547-BA07-5481D14F1D8C}"/>
    <dgm:cxn modelId="{74EC1ABD-B2BC-431E-B198-DD75CC10D521}" type="presOf" srcId="{74840C15-0C33-43BA-BE63-FE6E6F125151}" destId="{4CF48617-C66C-4821-8FCE-BEA6A55A47D4}" srcOrd="0" destOrd="0" presId="urn:microsoft.com/office/officeart/2005/8/layout/hierarchy3"/>
    <dgm:cxn modelId="{1AF49749-9878-4DBD-BA73-AC8958993823}" type="presOf" srcId="{9D0FB370-972F-4379-A25F-B384719C96C5}" destId="{26107A6D-1A34-486C-8642-8276A1EFB1DA}" srcOrd="1" destOrd="0" presId="urn:microsoft.com/office/officeart/2005/8/layout/hierarchy3"/>
    <dgm:cxn modelId="{1AD52995-5269-4414-99CE-0F7BD5320505}" type="presOf" srcId="{2E8E4745-690F-424C-A0DD-A8E4359B6CD1}" destId="{8EB6A617-846E-44EB-98EA-464FF7715064}" srcOrd="1" destOrd="0" presId="urn:microsoft.com/office/officeart/2005/8/layout/hierarchy3"/>
    <dgm:cxn modelId="{6A4F167A-FB1E-466E-BA16-6732DB2C67DA}" srcId="{9D0FB370-972F-4379-A25F-B384719C96C5}" destId="{29069729-5AC8-48B4-85EC-C8F5D902F020}" srcOrd="1" destOrd="0" parTransId="{079A6C14-DFBC-4AB1-8D5E-6D146C60F797}" sibTransId="{6346B201-21F9-4566-86E2-05DDBC3D721A}"/>
    <dgm:cxn modelId="{0EC47AA9-F5CC-4A56-B437-B4F0A8C516FD}" srcId="{ED219A43-DE14-48B7-B6D4-CF6546A91E07}" destId="{63497517-8676-40AD-9BA0-CF050767C0AE}" srcOrd="3" destOrd="0" parTransId="{5FF85DF9-1FC3-449E-938B-F9C42AE1EA62}" sibTransId="{BDB67E0F-B64D-4461-85B9-A49720F7761E}"/>
    <dgm:cxn modelId="{1EB3D49C-6961-464F-9459-6CCC2F529377}" type="presOf" srcId="{8DC2ACD0-CDDF-4FD0-A786-2A2FCB556418}" destId="{636BC607-36A9-4C10-B5A2-980127096E15}" srcOrd="0" destOrd="0" presId="urn:microsoft.com/office/officeart/2005/8/layout/hierarchy3"/>
    <dgm:cxn modelId="{CA309252-D1EC-4FA5-9B0C-783B2F7952F5}" type="presOf" srcId="{B64FEA44-FE4F-4044-BCB1-2C26859E2CEC}" destId="{03F2B156-37D2-49CB-B369-96F226BFCF04}" srcOrd="0" destOrd="0" presId="urn:microsoft.com/office/officeart/2005/8/layout/hierarchy3"/>
    <dgm:cxn modelId="{4BB79803-20FC-4FC9-BD4B-7FF1510E8D74}" type="presOf" srcId="{F955CAF6-AA72-4340-B237-03DB0F365890}" destId="{7AA971C7-B2DF-4AE1-B99D-C5011A3DE5D1}" srcOrd="0" destOrd="0" presId="urn:microsoft.com/office/officeart/2005/8/layout/hierarchy3"/>
    <dgm:cxn modelId="{00968CE2-92E0-4721-AD69-FA5DE548A3EC}" srcId="{9D0FB370-972F-4379-A25F-B384719C96C5}" destId="{2C5F6D9E-F35B-4FB2-A886-3B203C7FC5B0}" srcOrd="6" destOrd="0" parTransId="{6D0D9E0A-7011-4B70-BE09-7343866CE5DC}" sibTransId="{3E4BBDBB-032B-47B0-B9A0-66A624A5B027}"/>
    <dgm:cxn modelId="{EC0756AF-23FA-41A3-8889-CE8DE3057B2E}" type="presOf" srcId="{B2AB4772-10F1-4F6D-B0FE-52DC323DED23}" destId="{D4EE5290-0A3A-4E8C-8437-E3CE02BDDF14}" srcOrd="0" destOrd="0" presId="urn:microsoft.com/office/officeart/2005/8/layout/hierarchy3"/>
    <dgm:cxn modelId="{4C233F0C-8E70-4E83-B3E9-610B181E6F9D}" srcId="{ADB59AE9-2C1A-44E6-AAFF-F9D5A0E58466}" destId="{AF44D75B-077A-44FF-8E40-DEF2906949CF}" srcOrd="5" destOrd="0" parTransId="{80D28AFA-23CC-4578-876B-9316080475CE}" sibTransId="{89742A0F-00C7-42ED-A11A-449692185D63}"/>
    <dgm:cxn modelId="{82A2BB10-DF86-4020-B7C2-FC8CD6A376DD}" type="presOf" srcId="{FC5629A4-E7DF-4EE1-9C56-C1B9CC6122CA}" destId="{7FFAFB5A-BEB7-4E75-8BE9-6B7B5F42FBA1}" srcOrd="0" destOrd="0" presId="urn:microsoft.com/office/officeart/2005/8/layout/hierarchy3"/>
    <dgm:cxn modelId="{D9BDB23A-17CF-4BA9-B0A3-5568C042FEE9}" type="presOf" srcId="{7F752DF7-0647-4C92-87FF-42F20121EC13}" destId="{42EF5427-E13C-4789-B8E2-0DD8879A7FB2}" srcOrd="1" destOrd="0" presId="urn:microsoft.com/office/officeart/2005/8/layout/hierarchy3"/>
    <dgm:cxn modelId="{BB2B6444-E26E-4793-ABE2-0129FCAF5C3E}" type="presOf" srcId="{D283A0FF-3CEE-429E-B940-5871B9A47AE1}" destId="{B7FF60A3-A2A7-4BF0-ABF7-624D8E4C6841}" srcOrd="0" destOrd="0" presId="urn:microsoft.com/office/officeart/2005/8/layout/hierarchy3"/>
    <dgm:cxn modelId="{447C8CAC-6EAC-455F-9680-62F0360F6905}" type="presOf" srcId="{0CD5A98F-B05D-4A85-B374-579C4D28778C}" destId="{86EE9212-87CA-453D-AAE4-53E45831A882}" srcOrd="0" destOrd="0" presId="urn:microsoft.com/office/officeart/2005/8/layout/hierarchy3"/>
    <dgm:cxn modelId="{C9DEF2A5-8A4B-4B9C-A027-B4CAB6CFCBE9}" srcId="{7F752DF7-0647-4C92-87FF-42F20121EC13}" destId="{BBC6D01C-35C4-4075-9FE9-4FE73C4222AB}" srcOrd="0" destOrd="0" parTransId="{0B0D12B1-1763-4534-99B7-09CDC047E497}" sibTransId="{770413BD-4B05-4B92-A298-7022B8F14A09}"/>
    <dgm:cxn modelId="{632C564A-E085-4933-A41D-1E61C65CE3B9}" type="presOf" srcId="{63497517-8676-40AD-9BA0-CF050767C0AE}" destId="{C7E918F2-2516-42AA-9A9E-D8DF687C2608}" srcOrd="0" destOrd="0" presId="urn:microsoft.com/office/officeart/2005/8/layout/hierarchy3"/>
    <dgm:cxn modelId="{F8EDA25D-A70E-450B-A3A2-B929D1B89821}" type="presOf" srcId="{0BBA5555-625B-4354-99CA-A2BA64C78C6F}" destId="{9B5BE927-363A-44BF-80A3-72A054D047CC}" srcOrd="0" destOrd="0" presId="urn:microsoft.com/office/officeart/2005/8/layout/hierarchy3"/>
    <dgm:cxn modelId="{223042AD-95D2-4064-ACA9-DF6A99393005}" type="presOf" srcId="{76EE00E6-2714-4C81-8310-874DBD5FA831}" destId="{D0EE9BC8-00D7-46DF-B0C6-C2E227AC6E66}" srcOrd="0" destOrd="0" presId="urn:microsoft.com/office/officeart/2005/8/layout/hierarchy3"/>
    <dgm:cxn modelId="{C0A67347-1EB1-402F-8A9A-9A64E314E8F2}" srcId="{AF44D75B-077A-44FF-8E40-DEF2906949CF}" destId="{60F337EF-F43A-4240-81AE-EA230EB78F5F}" srcOrd="0" destOrd="0" parTransId="{74840C15-0C33-43BA-BE63-FE6E6F125151}" sibTransId="{5BB90B2E-FE60-4E32-B38B-F9699484E2CC}"/>
    <dgm:cxn modelId="{6B5DCE12-B7A0-440F-BF8E-50DC31521604}" type="presOf" srcId="{962E1CD6-5E9A-4C18-8686-25D64883C925}" destId="{1186616A-F471-4174-BC68-D7623A11695C}" srcOrd="0" destOrd="0" presId="urn:microsoft.com/office/officeart/2005/8/layout/hierarchy3"/>
    <dgm:cxn modelId="{89B5A532-9D09-4B0A-9541-E473A442A347}" srcId="{ADB59AE9-2C1A-44E6-AAFF-F9D5A0E58466}" destId="{0A4ADA3D-58AF-4D72-B210-F77058D08D53}" srcOrd="4" destOrd="0" parTransId="{74B71785-3F82-4D5A-BF9A-072E3FBE9F17}" sibTransId="{191EC2B5-5A91-4FAB-B3E0-5E9F7BAE8D8B}"/>
    <dgm:cxn modelId="{0573803F-B672-4DD3-9084-559C6376E239}" srcId="{ED219A43-DE14-48B7-B6D4-CF6546A91E07}" destId="{BF64F0B9-F601-4275-93DD-93430D0189A7}" srcOrd="5" destOrd="0" parTransId="{8DC2ACD0-CDDF-4FD0-A786-2A2FCB556418}" sibTransId="{B09F95EE-8C13-4F83-AFD5-CD7FDBF6C3B7}"/>
    <dgm:cxn modelId="{1AB4F7EF-A61B-4B9B-B057-D83B6A8D352D}" type="presOf" srcId="{A6113485-1BFA-4DC8-B952-3074BF505A5C}" destId="{0E1D807D-8C4E-4032-BD99-E93429D27DCA}" srcOrd="0" destOrd="0" presId="urn:microsoft.com/office/officeart/2005/8/layout/hierarchy3"/>
    <dgm:cxn modelId="{CCCDB718-531E-4A98-9759-D2ADFA2DCD10}" type="presOf" srcId="{ED219A43-DE14-48B7-B6D4-CF6546A91E07}" destId="{D6519D75-6831-434B-AB41-D584E2A89BE8}" srcOrd="0" destOrd="0" presId="urn:microsoft.com/office/officeart/2005/8/layout/hierarchy3"/>
    <dgm:cxn modelId="{CAD1D519-3633-44FE-9DB1-46D73C2FFB91}" srcId="{9D0FB370-972F-4379-A25F-B384719C96C5}" destId="{5ED2BC94-B22D-45BD-A0C3-B69752D6E3C1}" srcOrd="4" destOrd="0" parTransId="{F955CAF6-AA72-4340-B237-03DB0F365890}" sibTransId="{4D1C8583-2070-4F7A-9321-2F9A70612900}"/>
    <dgm:cxn modelId="{90BCBA9C-2711-4246-87B3-AF2752DEC7C5}" type="presOf" srcId="{0A4ADA3D-58AF-4D72-B210-F77058D08D53}" destId="{558A004F-3A21-41A0-8A60-FA1BE858B8B6}" srcOrd="0" destOrd="0" presId="urn:microsoft.com/office/officeart/2005/8/layout/hierarchy3"/>
    <dgm:cxn modelId="{2C918C9D-6E4B-4B1F-B2DC-EF0E6ADBA61F}" srcId="{2E8E4745-690F-424C-A0DD-A8E4359B6CD1}" destId="{549ABBE3-E813-47CF-B144-55762A7C1AE9}" srcOrd="1" destOrd="0" parTransId="{F51403C1-8CFB-430C-B90E-51CFA6DD2B2A}" sibTransId="{433DEDDA-6238-4B2E-AE52-22FA40213D91}"/>
    <dgm:cxn modelId="{FA4873CB-8CA1-4464-BE88-D9817964E56B}" type="presOf" srcId="{22E0FB19-1509-4AB4-A59E-D5C724421B7E}" destId="{6EDDAA8C-B4F8-4EF7-8495-F16A6526C56D}" srcOrd="0" destOrd="0" presId="urn:microsoft.com/office/officeart/2005/8/layout/hierarchy3"/>
    <dgm:cxn modelId="{12906187-6009-4920-B8F9-99D2AE68189A}" type="presOf" srcId="{EA4CB5B5-F220-44CF-947E-CC792322D0CF}" destId="{2DF4CA53-AB1F-46E1-A32A-D0B59D700F70}" srcOrd="0" destOrd="0" presId="urn:microsoft.com/office/officeart/2005/8/layout/hierarchy3"/>
    <dgm:cxn modelId="{5C5C00C8-7184-4A33-B09A-387BF0C2E0EA}" type="presOf" srcId="{AF44D75B-077A-44FF-8E40-DEF2906949CF}" destId="{24436319-0B43-45E9-90C5-F38A90266401}" srcOrd="0" destOrd="0" presId="urn:microsoft.com/office/officeart/2005/8/layout/hierarchy3"/>
    <dgm:cxn modelId="{C85398DE-5E91-459A-9E65-B521BB1783FC}" type="presOf" srcId="{2E8E4745-690F-424C-A0DD-A8E4359B6CD1}" destId="{DF843D90-8403-4946-9FCB-F17EBB3A1817}" srcOrd="0" destOrd="0" presId="urn:microsoft.com/office/officeart/2005/8/layout/hierarchy3"/>
    <dgm:cxn modelId="{3C467F64-5376-4849-A954-B3A7364A5CA4}" type="presOf" srcId="{28F420D4-A27B-485A-AFA6-10B7AB26DCB7}" destId="{55B54802-BC20-414E-AB98-40F26B8388E5}" srcOrd="0" destOrd="0" presId="urn:microsoft.com/office/officeart/2005/8/layout/hierarchy3"/>
    <dgm:cxn modelId="{A4B5D0EE-1F11-4B87-A55B-791077F1AB72}" type="presOf" srcId="{8046EA69-5FA5-4012-A259-1A33B7A9F897}" destId="{84C6C53C-8B38-4D58-887D-CC605B891E4B}" srcOrd="0" destOrd="0" presId="urn:microsoft.com/office/officeart/2005/8/layout/hierarchy3"/>
    <dgm:cxn modelId="{A3A2BFAD-724C-41C6-BC06-63CD70155064}" type="presOf" srcId="{549ABBE3-E813-47CF-B144-55762A7C1AE9}" destId="{6D469633-4517-4A6E-98D8-7F5F315862E7}" srcOrd="0" destOrd="0" presId="urn:microsoft.com/office/officeart/2005/8/layout/hierarchy3"/>
    <dgm:cxn modelId="{CF85BBBB-58BD-4C07-A9F2-D8D628381165}" type="presOf" srcId="{F51403C1-8CFB-430C-B90E-51CFA6DD2B2A}" destId="{95F6F3D6-B428-4939-AE2D-2CD23BD1877E}" srcOrd="0" destOrd="0" presId="urn:microsoft.com/office/officeart/2005/8/layout/hierarchy3"/>
    <dgm:cxn modelId="{58E1A15C-CF42-44C8-A8EF-762FB51A4F3B}" type="presOf" srcId="{079A6C14-DFBC-4AB1-8D5E-6D146C60F797}" destId="{EAD75D1E-BB7C-485F-99F6-D63C84C07C18}" srcOrd="0" destOrd="0" presId="urn:microsoft.com/office/officeart/2005/8/layout/hierarchy3"/>
    <dgm:cxn modelId="{CD367502-F71A-4546-80FB-BA5A69227449}" type="presOf" srcId="{2C5F6D9E-F35B-4FB2-A886-3B203C7FC5B0}" destId="{11A005FA-ACC5-463B-89C1-52D73A076978}" srcOrd="0" destOrd="0" presId="urn:microsoft.com/office/officeart/2005/8/layout/hierarchy3"/>
    <dgm:cxn modelId="{734E5AF9-16E7-4802-A6BE-434F7450E1B1}" type="presOf" srcId="{0B0D12B1-1763-4534-99B7-09CDC047E497}" destId="{00599578-7713-421B-B55B-AD0CB1FDD09D}" srcOrd="0" destOrd="0" presId="urn:microsoft.com/office/officeart/2005/8/layout/hierarchy3"/>
    <dgm:cxn modelId="{8C7DF0DD-5BC0-4DEA-8905-F1E64DE116EE}" srcId="{ED219A43-DE14-48B7-B6D4-CF6546A91E07}" destId="{EA4CB5B5-F220-44CF-947E-CC792322D0CF}" srcOrd="2" destOrd="0" parTransId="{ADB4A1B5-41E0-47BA-A093-1A838ED2142C}" sibTransId="{D926D3FB-70E8-4FF1-BA2F-1F57D8256856}"/>
    <dgm:cxn modelId="{B1B0838A-F97F-4F0A-941A-2D4F25434D00}" type="presOf" srcId="{6D0D9E0A-7011-4B70-BE09-7343866CE5DC}" destId="{E0D2D269-7A17-4C13-8414-269312227344}" srcOrd="0" destOrd="0" presId="urn:microsoft.com/office/officeart/2005/8/layout/hierarchy3"/>
    <dgm:cxn modelId="{B06EB88F-0EF8-4655-8126-BD500C76F5A3}" type="presOf" srcId="{1025A674-6413-44D8-8914-514FA524AADB}" destId="{12F10D42-27EC-466A-8BA1-C76644957FE7}" srcOrd="0" destOrd="0" presId="urn:microsoft.com/office/officeart/2005/8/layout/hierarchy3"/>
    <dgm:cxn modelId="{DDCEEB95-04A7-4155-939C-1C9D50958CB0}" type="presOf" srcId="{BBC6D01C-35C4-4075-9FE9-4FE73C4222AB}" destId="{94DF2B64-DEBA-4C52-AF68-CC5C1C7F78A6}" srcOrd="0" destOrd="0" presId="urn:microsoft.com/office/officeart/2005/8/layout/hierarchy3"/>
    <dgm:cxn modelId="{9EBE314A-BBFA-4F3E-B9AE-6D09B00EC417}" type="presOf" srcId="{B7F5528A-03EE-4169-A1CC-A1B4C14B1026}" destId="{17B1D604-8984-4B2A-B121-80FBE327D7A0}" srcOrd="0" destOrd="0" presId="urn:microsoft.com/office/officeart/2005/8/layout/hierarchy3"/>
    <dgm:cxn modelId="{90B42581-8A36-4E37-89F5-0946F4873B85}" srcId="{2E8E4745-690F-424C-A0DD-A8E4359B6CD1}" destId="{45F797D6-1D8B-4881-B921-3C902BDCACB8}" srcOrd="0" destOrd="0" parTransId="{DB22C5EA-27DD-4C06-A0CC-BA88B1671452}" sibTransId="{1E50D049-6890-435D-AC4D-B6DC3EC74DE9}"/>
    <dgm:cxn modelId="{668EAC87-3163-4569-A879-9C3E3F9845E7}" type="presOf" srcId="{C7A3BFE0-5DDC-4154-A012-1BF361274D5F}" destId="{0E7F90F1-E67A-4664-8B4E-7303D87A9B15}" srcOrd="0" destOrd="0" presId="urn:microsoft.com/office/officeart/2005/8/layout/hierarchy3"/>
    <dgm:cxn modelId="{DEA77F31-4FFF-4357-99F0-272F18DD4E28}" type="presOf" srcId="{0098EEDE-6FE3-489C-8622-D8C711D94F4A}" destId="{0557B81E-98B7-4707-9073-3D7AA2CA62A0}" srcOrd="0" destOrd="0" presId="urn:microsoft.com/office/officeart/2005/8/layout/hierarchy3"/>
    <dgm:cxn modelId="{BF946027-0A15-40DB-9016-CE3DC57FDFE2}" type="presOf" srcId="{2BF97ABC-D963-4B4A-B8E6-10284E48ACA8}" destId="{A47D618A-2661-43FC-8ECD-BE1F936C025C}" srcOrd="0" destOrd="0" presId="urn:microsoft.com/office/officeart/2005/8/layout/hierarchy3"/>
    <dgm:cxn modelId="{C5EC9D30-65EF-41AC-BFF8-635028146451}" type="presOf" srcId="{8F06EA99-AB98-4F6D-831B-EC1F901854C0}" destId="{3093E33E-144F-4E52-A729-9CE81FA92790}" srcOrd="0" destOrd="0" presId="urn:microsoft.com/office/officeart/2005/8/layout/hierarchy3"/>
    <dgm:cxn modelId="{32E13494-BA81-4AE0-8F19-0B4806CF492A}" srcId="{0A4ADA3D-58AF-4D72-B210-F77058D08D53}" destId="{F5FDB96C-6DB6-4208-B996-F117BBE89E27}" srcOrd="6" destOrd="0" parTransId="{5DA52FF5-0CB8-4B86-9B15-EE59C4BD13F3}" sibTransId="{3FEFFA3A-58B9-4AB5-8CFC-DF36A1E75626}"/>
    <dgm:cxn modelId="{6111D0C8-4D52-4533-89E4-4A5236EA37F7}" type="presOf" srcId="{2E6AA42B-4026-4B48-B2EC-F12CDEBDE32E}" destId="{2BC772A8-F131-4D12-A621-05A43612B419}" srcOrd="0" destOrd="0" presId="urn:microsoft.com/office/officeart/2005/8/layout/hierarchy3"/>
    <dgm:cxn modelId="{D107D1FA-4E40-46AE-B211-CFA23DB5F471}" srcId="{0A4ADA3D-58AF-4D72-B210-F77058D08D53}" destId="{8046EA69-5FA5-4012-A259-1A33B7A9F897}" srcOrd="4" destOrd="0" parTransId="{FC5629A4-E7DF-4EE1-9C56-C1B9CC6122CA}" sibTransId="{8024DAED-6AA8-40C7-AEF5-CA68EEC4227E}"/>
    <dgm:cxn modelId="{054237C5-133C-498F-8562-0088E34872BA}" srcId="{9D0FB370-972F-4379-A25F-B384719C96C5}" destId="{28F420D4-A27B-485A-AFA6-10B7AB26DCB7}" srcOrd="2" destOrd="0" parTransId="{2E6AA42B-4026-4B48-B2EC-F12CDEBDE32E}" sibTransId="{456571E2-1958-4A78-8E5C-A0353DD3D603}"/>
    <dgm:cxn modelId="{CFFC436A-0FAE-4998-AFA4-BD1E93C52F61}" type="presOf" srcId="{D9370C11-11B0-4B5D-8874-35C6580A4425}" destId="{29362919-4DB8-43E7-9349-8BCFA7A3AB89}" srcOrd="0" destOrd="0" presId="urn:microsoft.com/office/officeart/2005/8/layout/hierarchy3"/>
    <dgm:cxn modelId="{AED56CE9-3C68-4729-81BA-E530D841ABC4}" type="presOf" srcId="{8904019D-8C5A-4535-8724-CEFD2CF40F63}" destId="{F74005F3-A8A3-454A-B29E-8567915CB4CB}" srcOrd="0" destOrd="0" presId="urn:microsoft.com/office/officeart/2005/8/layout/hierarchy3"/>
    <dgm:cxn modelId="{5F23246D-045A-4886-B143-C4EA368D67EE}" srcId="{ED219A43-DE14-48B7-B6D4-CF6546A91E07}" destId="{94750D89-7FAA-4647-974A-CDB289A7E267}" srcOrd="4" destOrd="0" parTransId="{8F06EA99-AB98-4F6D-831B-EC1F901854C0}" sibTransId="{62A3B532-A2AC-4DC2-B2B1-C34BAC07102E}"/>
    <dgm:cxn modelId="{9124D0FD-515E-47F1-98D0-84A74383E574}" srcId="{9D0FB370-972F-4379-A25F-B384719C96C5}" destId="{0BBA5555-625B-4354-99CA-A2BA64C78C6F}" srcOrd="7" destOrd="0" parTransId="{0098EEDE-6FE3-489C-8622-D8C711D94F4A}" sibTransId="{F0AFB563-DA95-4EFB-8BA2-16EC8FD09DA3}"/>
    <dgm:cxn modelId="{3BBF4337-705F-4B3B-90D8-6BF3D386FCC9}" type="presOf" srcId="{5ED2BC94-B22D-45BD-A0C3-B69752D6E3C1}" destId="{9AC3BB62-C306-4C8F-9A3E-39F9C5CAFCCD}" srcOrd="0" destOrd="0" presId="urn:microsoft.com/office/officeart/2005/8/layout/hierarchy3"/>
    <dgm:cxn modelId="{10B2BE79-30FB-44F2-B97B-C1517E6E20A9}" type="presOf" srcId="{ED17B253-DB58-4DBB-B32E-187C3672A42F}" destId="{43CCE493-9667-4429-BDE0-D9B558849486}" srcOrd="0" destOrd="0" presId="urn:microsoft.com/office/officeart/2005/8/layout/hierarchy3"/>
    <dgm:cxn modelId="{5B6366BE-F634-4531-96C0-18666E802ECF}" srcId="{0A4ADA3D-58AF-4D72-B210-F77058D08D53}" destId="{40D5C5B7-DAB5-46F8-97DD-CD217BF9D19A}" srcOrd="0" destOrd="0" parTransId="{0CD5A98F-B05D-4A85-B374-579C4D28778C}" sibTransId="{B24EF1B2-0E8C-4C54-9DA1-4B8A062D2D22}"/>
    <dgm:cxn modelId="{DC0A7CEF-CCF5-424B-A9F8-60B833EC8771}" type="presOf" srcId="{7F752DF7-0647-4C92-87FF-42F20121EC13}" destId="{72C7446E-436A-4169-83AB-AB5A22E0794D}" srcOrd="0" destOrd="0" presId="urn:microsoft.com/office/officeart/2005/8/layout/hierarchy3"/>
    <dgm:cxn modelId="{742CA299-6701-4E69-9B51-9F7881F847AD}" type="presOf" srcId="{75FDAC5F-2EBA-42CC-9D54-A3575365D6C8}" destId="{C7F74820-47D5-4E08-9C27-47D9F2F0165F}" srcOrd="0" destOrd="0" presId="urn:microsoft.com/office/officeart/2005/8/layout/hierarchy3"/>
    <dgm:cxn modelId="{6F244E7B-82A9-4DF3-96DE-CF74AC1AB5FF}" type="presParOf" srcId="{0B82958B-88A9-4C18-8DE2-F5382CDD001B}" destId="{4427D766-E778-40E1-B412-C02DDE9DEBB6}" srcOrd="0" destOrd="0" presId="urn:microsoft.com/office/officeart/2005/8/layout/hierarchy3"/>
    <dgm:cxn modelId="{EA35B770-5E73-4530-86F2-CCCF6CD5AED0}" type="presParOf" srcId="{4427D766-E778-40E1-B412-C02DDE9DEBB6}" destId="{F45BA922-3D36-4ED9-9E9C-1CD914AB92AE}" srcOrd="0" destOrd="0" presId="urn:microsoft.com/office/officeart/2005/8/layout/hierarchy3"/>
    <dgm:cxn modelId="{230CC86D-6CB9-49C3-B5FA-27A15EF7D0A6}" type="presParOf" srcId="{F45BA922-3D36-4ED9-9E9C-1CD914AB92AE}" destId="{72C7446E-436A-4169-83AB-AB5A22E0794D}" srcOrd="0" destOrd="0" presId="urn:microsoft.com/office/officeart/2005/8/layout/hierarchy3"/>
    <dgm:cxn modelId="{137815B7-47E7-458C-BAFD-B7841F26453E}" type="presParOf" srcId="{F45BA922-3D36-4ED9-9E9C-1CD914AB92AE}" destId="{42EF5427-E13C-4789-B8E2-0DD8879A7FB2}" srcOrd="1" destOrd="0" presId="urn:microsoft.com/office/officeart/2005/8/layout/hierarchy3"/>
    <dgm:cxn modelId="{0BED09AE-37FB-40DD-8A74-F3558718483F}" type="presParOf" srcId="{4427D766-E778-40E1-B412-C02DDE9DEBB6}" destId="{5BA81C83-EA03-426B-8F22-0D0422356472}" srcOrd="1" destOrd="0" presId="urn:microsoft.com/office/officeart/2005/8/layout/hierarchy3"/>
    <dgm:cxn modelId="{D56DD5F6-CA1A-48FF-A942-2C5F899A8ACB}" type="presParOf" srcId="{5BA81C83-EA03-426B-8F22-0D0422356472}" destId="{00599578-7713-421B-B55B-AD0CB1FDD09D}" srcOrd="0" destOrd="0" presId="urn:microsoft.com/office/officeart/2005/8/layout/hierarchy3"/>
    <dgm:cxn modelId="{5E741BCD-FA6F-4300-BA53-8721ECAC94BB}" type="presParOf" srcId="{5BA81C83-EA03-426B-8F22-0D0422356472}" destId="{94DF2B64-DEBA-4C52-AF68-CC5C1C7F78A6}" srcOrd="1" destOrd="0" presId="urn:microsoft.com/office/officeart/2005/8/layout/hierarchy3"/>
    <dgm:cxn modelId="{CC163C10-6865-42F5-AF7D-0BC35CDA6604}" type="presParOf" srcId="{5BA81C83-EA03-426B-8F22-0D0422356472}" destId="{C7F74820-47D5-4E08-9C27-47D9F2F0165F}" srcOrd="2" destOrd="0" presId="urn:microsoft.com/office/officeart/2005/8/layout/hierarchy3"/>
    <dgm:cxn modelId="{543AB476-C33D-4163-80D7-20385015D329}" type="presParOf" srcId="{5BA81C83-EA03-426B-8F22-0D0422356472}" destId="{0E1D807D-8C4E-4032-BD99-E93429D27DCA}" srcOrd="3" destOrd="0" presId="urn:microsoft.com/office/officeart/2005/8/layout/hierarchy3"/>
    <dgm:cxn modelId="{F6534A09-5A87-45A3-B79B-14A2AFBF622D}" type="presParOf" srcId="{5BA81C83-EA03-426B-8F22-0D0422356472}" destId="{422183C8-A37E-4697-B25A-F74A3A41BE1B}" srcOrd="4" destOrd="0" presId="urn:microsoft.com/office/officeart/2005/8/layout/hierarchy3"/>
    <dgm:cxn modelId="{6FA18689-6D37-4167-9C5B-190D5DB61469}" type="presParOf" srcId="{5BA81C83-EA03-426B-8F22-0D0422356472}" destId="{5B14CF08-F3C2-4455-858D-16584CD7DFFE}" srcOrd="5" destOrd="0" presId="urn:microsoft.com/office/officeart/2005/8/layout/hierarchy3"/>
    <dgm:cxn modelId="{95B5B71D-CB36-426A-9A56-EF5C7A0F0F20}" type="presParOf" srcId="{0B82958B-88A9-4C18-8DE2-F5382CDD001B}" destId="{0735D822-AAD0-4BD6-9A73-D1A552220E25}" srcOrd="1" destOrd="0" presId="urn:microsoft.com/office/officeart/2005/8/layout/hierarchy3"/>
    <dgm:cxn modelId="{A4D98E24-EBCA-43C5-A628-8552D878F971}" type="presParOf" srcId="{0735D822-AAD0-4BD6-9A73-D1A552220E25}" destId="{40E30C6C-1CE6-4A9C-916C-E63566ED49C3}" srcOrd="0" destOrd="0" presId="urn:microsoft.com/office/officeart/2005/8/layout/hierarchy3"/>
    <dgm:cxn modelId="{B886E624-0624-490C-904F-54C5F7D23424}" type="presParOf" srcId="{40E30C6C-1CE6-4A9C-916C-E63566ED49C3}" destId="{D0EE9BC8-00D7-46DF-B0C6-C2E227AC6E66}" srcOrd="0" destOrd="0" presId="urn:microsoft.com/office/officeart/2005/8/layout/hierarchy3"/>
    <dgm:cxn modelId="{149E2457-6828-4609-B8B3-D0D20E3C4E28}" type="presParOf" srcId="{40E30C6C-1CE6-4A9C-916C-E63566ED49C3}" destId="{5D736AD0-58C5-466D-831F-EFA96D0B2B13}" srcOrd="1" destOrd="0" presId="urn:microsoft.com/office/officeart/2005/8/layout/hierarchy3"/>
    <dgm:cxn modelId="{85FDF93B-7B63-49A7-AC40-0B5189C088AA}" type="presParOf" srcId="{0735D822-AAD0-4BD6-9A73-D1A552220E25}" destId="{B4B4ED3B-898F-4EDE-A99D-8B37BD7A0BEB}" srcOrd="1" destOrd="0" presId="urn:microsoft.com/office/officeart/2005/8/layout/hierarchy3"/>
    <dgm:cxn modelId="{54A51A6B-32CE-4342-9AA4-6C6172404A55}" type="presParOf" srcId="{B4B4ED3B-898F-4EDE-A99D-8B37BD7A0BEB}" destId="{7EE6E43B-E2D5-4089-8D58-DCB4F16C2D62}" srcOrd="0" destOrd="0" presId="urn:microsoft.com/office/officeart/2005/8/layout/hierarchy3"/>
    <dgm:cxn modelId="{608FD3A6-1CF6-41AE-BEF1-1B53A24983EB}" type="presParOf" srcId="{B4B4ED3B-898F-4EDE-A99D-8B37BD7A0BEB}" destId="{1186616A-F471-4174-BC68-D7623A11695C}" srcOrd="1" destOrd="0" presId="urn:microsoft.com/office/officeart/2005/8/layout/hierarchy3"/>
    <dgm:cxn modelId="{3C11D0FC-FB7F-4C98-BF66-29653AA11D75}" type="presParOf" srcId="{B4B4ED3B-898F-4EDE-A99D-8B37BD7A0BEB}" destId="{A47D618A-2661-43FC-8ECD-BE1F936C025C}" srcOrd="2" destOrd="0" presId="urn:microsoft.com/office/officeart/2005/8/layout/hierarchy3"/>
    <dgm:cxn modelId="{6063C05F-3EAF-41DE-8735-72D79DF745AE}" type="presParOf" srcId="{B4B4ED3B-898F-4EDE-A99D-8B37BD7A0BEB}" destId="{96B47E1B-2AB3-43AF-9DCA-1198836AF75A}" srcOrd="3" destOrd="0" presId="urn:microsoft.com/office/officeart/2005/8/layout/hierarchy3"/>
    <dgm:cxn modelId="{D3681338-8008-4406-934F-C0F1414F8F6C}" type="presParOf" srcId="{B4B4ED3B-898F-4EDE-A99D-8B37BD7A0BEB}" destId="{7F802E15-BE9B-4F31-BA2B-816929122965}" srcOrd="4" destOrd="0" presId="urn:microsoft.com/office/officeart/2005/8/layout/hierarchy3"/>
    <dgm:cxn modelId="{3DC86499-B4AB-48BE-BBA7-4432FF8E8008}" type="presParOf" srcId="{B4B4ED3B-898F-4EDE-A99D-8B37BD7A0BEB}" destId="{640FD974-5FE3-4AE9-83F5-07DC5F06E288}" srcOrd="5" destOrd="0" presId="urn:microsoft.com/office/officeart/2005/8/layout/hierarchy3"/>
    <dgm:cxn modelId="{2E48F69A-541E-47F0-B294-2305A2748967}" type="presParOf" srcId="{B4B4ED3B-898F-4EDE-A99D-8B37BD7A0BEB}" destId="{03F2B156-37D2-49CB-B369-96F226BFCF04}" srcOrd="6" destOrd="0" presId="urn:microsoft.com/office/officeart/2005/8/layout/hierarchy3"/>
    <dgm:cxn modelId="{34D3BE6D-3835-4297-948B-2E2D64E73155}" type="presParOf" srcId="{B4B4ED3B-898F-4EDE-A99D-8B37BD7A0BEB}" destId="{95CAC856-9EBB-4758-8F03-EB7B47498278}" srcOrd="7" destOrd="0" presId="urn:microsoft.com/office/officeart/2005/8/layout/hierarchy3"/>
    <dgm:cxn modelId="{2AA95FB4-C1A7-47D1-9F25-1A864763C6D3}" type="presParOf" srcId="{0B82958B-88A9-4C18-8DE2-F5382CDD001B}" destId="{A2DA6E23-BF71-47FD-BFF6-BE9925D3C750}" srcOrd="2" destOrd="0" presId="urn:microsoft.com/office/officeart/2005/8/layout/hierarchy3"/>
    <dgm:cxn modelId="{19497912-B6BD-47BC-9248-09322DC5ED4F}" type="presParOf" srcId="{A2DA6E23-BF71-47FD-BFF6-BE9925D3C750}" destId="{CF47ACB2-AF02-4084-B014-C39C4AC6D51B}" srcOrd="0" destOrd="0" presId="urn:microsoft.com/office/officeart/2005/8/layout/hierarchy3"/>
    <dgm:cxn modelId="{2CBFE239-DCCF-4554-857F-AF7CB6567E6E}" type="presParOf" srcId="{CF47ACB2-AF02-4084-B014-C39C4AC6D51B}" destId="{DF843D90-8403-4946-9FCB-F17EBB3A1817}" srcOrd="0" destOrd="0" presId="urn:microsoft.com/office/officeart/2005/8/layout/hierarchy3"/>
    <dgm:cxn modelId="{C1DDD887-1FD4-4D58-9B2E-59F5328A73C7}" type="presParOf" srcId="{CF47ACB2-AF02-4084-B014-C39C4AC6D51B}" destId="{8EB6A617-846E-44EB-98EA-464FF7715064}" srcOrd="1" destOrd="0" presId="urn:microsoft.com/office/officeart/2005/8/layout/hierarchy3"/>
    <dgm:cxn modelId="{F1FDAA20-8A29-43AA-A9EB-9B0D0ECE00CB}" type="presParOf" srcId="{A2DA6E23-BF71-47FD-BFF6-BE9925D3C750}" destId="{4E9D2B69-F2C6-4D2B-A77D-31991B811B1E}" srcOrd="1" destOrd="0" presId="urn:microsoft.com/office/officeart/2005/8/layout/hierarchy3"/>
    <dgm:cxn modelId="{0667447C-F462-4E26-A00A-34F1781C8F12}" type="presParOf" srcId="{4E9D2B69-F2C6-4D2B-A77D-31991B811B1E}" destId="{90FD15F5-60A8-483D-A734-2A38EAA98B73}" srcOrd="0" destOrd="0" presId="urn:microsoft.com/office/officeart/2005/8/layout/hierarchy3"/>
    <dgm:cxn modelId="{C81B53AA-0E3D-4B46-9BCB-A36966D46F46}" type="presParOf" srcId="{4E9D2B69-F2C6-4D2B-A77D-31991B811B1E}" destId="{3FF38ECA-DA78-40B2-8086-12FB85DE1144}" srcOrd="1" destOrd="0" presId="urn:microsoft.com/office/officeart/2005/8/layout/hierarchy3"/>
    <dgm:cxn modelId="{6B86FE2E-6ABF-440C-B1C3-4E0570AE5CF8}" type="presParOf" srcId="{4E9D2B69-F2C6-4D2B-A77D-31991B811B1E}" destId="{95F6F3D6-B428-4939-AE2D-2CD23BD1877E}" srcOrd="2" destOrd="0" presId="urn:microsoft.com/office/officeart/2005/8/layout/hierarchy3"/>
    <dgm:cxn modelId="{93DACDDD-C9C5-42A6-BE1C-9B294E193BC9}" type="presParOf" srcId="{4E9D2B69-F2C6-4D2B-A77D-31991B811B1E}" destId="{6D469633-4517-4A6E-98D8-7F5F315862E7}" srcOrd="3" destOrd="0" presId="urn:microsoft.com/office/officeart/2005/8/layout/hierarchy3"/>
    <dgm:cxn modelId="{2067132E-8DA9-4ADD-8536-777A71240A7E}" type="presParOf" srcId="{4E9D2B69-F2C6-4D2B-A77D-31991B811B1E}" destId="{00BA42B8-5C5E-423D-B9BF-A45B400B1B37}" srcOrd="4" destOrd="0" presId="urn:microsoft.com/office/officeart/2005/8/layout/hierarchy3"/>
    <dgm:cxn modelId="{B2C4FAF4-6A93-4417-A910-794CE9C7BC2C}" type="presParOf" srcId="{4E9D2B69-F2C6-4D2B-A77D-31991B811B1E}" destId="{B7FF60A3-A2A7-4BF0-ABF7-624D8E4C6841}" srcOrd="5" destOrd="0" presId="urn:microsoft.com/office/officeart/2005/8/layout/hierarchy3"/>
    <dgm:cxn modelId="{3545E17E-A88B-4584-BF8C-7B3DE70C6026}" type="presParOf" srcId="{4E9D2B69-F2C6-4D2B-A77D-31991B811B1E}" destId="{12F10D42-27EC-466A-8BA1-C76644957FE7}" srcOrd="6" destOrd="0" presId="urn:microsoft.com/office/officeart/2005/8/layout/hierarchy3"/>
    <dgm:cxn modelId="{34337C1F-4D5C-4FC1-BD11-CE0097D00D75}" type="presParOf" srcId="{4E9D2B69-F2C6-4D2B-A77D-31991B811B1E}" destId="{055052C3-1B62-41A1-8CD0-B61719E4FD99}" srcOrd="7" destOrd="0" presId="urn:microsoft.com/office/officeart/2005/8/layout/hierarchy3"/>
    <dgm:cxn modelId="{52DA92AF-42D5-4A4B-9361-E5216DC5E1F4}" type="presParOf" srcId="{4E9D2B69-F2C6-4D2B-A77D-31991B811B1E}" destId="{29362919-4DB8-43E7-9349-8BCFA7A3AB89}" srcOrd="8" destOrd="0" presId="urn:microsoft.com/office/officeart/2005/8/layout/hierarchy3"/>
    <dgm:cxn modelId="{15C5A254-1F8F-4AB0-8158-E3A2B6735E3B}" type="presParOf" srcId="{4E9D2B69-F2C6-4D2B-A77D-31991B811B1E}" destId="{6A9AF587-A984-4F86-B37B-394D9FC1CAB8}" srcOrd="9" destOrd="0" presId="urn:microsoft.com/office/officeart/2005/8/layout/hierarchy3"/>
    <dgm:cxn modelId="{134EBA06-A6F0-44B3-9238-A0F4D69D9045}" type="presParOf" srcId="{4E9D2B69-F2C6-4D2B-A77D-31991B811B1E}" destId="{79776F59-8842-401E-90EC-36D87058A680}" srcOrd="10" destOrd="0" presId="urn:microsoft.com/office/officeart/2005/8/layout/hierarchy3"/>
    <dgm:cxn modelId="{47CC6769-B91F-491D-BE31-DF80E590A81F}" type="presParOf" srcId="{4E9D2B69-F2C6-4D2B-A77D-31991B811B1E}" destId="{D4EE5290-0A3A-4E8C-8437-E3CE02BDDF14}" srcOrd="11" destOrd="0" presId="urn:microsoft.com/office/officeart/2005/8/layout/hierarchy3"/>
    <dgm:cxn modelId="{B539E983-60E5-4840-B5CD-FE80ADA03908}" type="presParOf" srcId="{0B82958B-88A9-4C18-8DE2-F5382CDD001B}" destId="{9BABFB01-0636-497D-8747-398EA879E180}" srcOrd="3" destOrd="0" presId="urn:microsoft.com/office/officeart/2005/8/layout/hierarchy3"/>
    <dgm:cxn modelId="{714C390E-94E2-4F9E-BF64-F7004383FC9C}" type="presParOf" srcId="{9BABFB01-0636-497D-8747-398EA879E180}" destId="{2FD3A91A-FDE0-4757-8E2E-DB08031D27A2}" srcOrd="0" destOrd="0" presId="urn:microsoft.com/office/officeart/2005/8/layout/hierarchy3"/>
    <dgm:cxn modelId="{376B1595-A3FB-4F7A-9274-151D03A4D89E}" type="presParOf" srcId="{2FD3A91A-FDE0-4757-8E2E-DB08031D27A2}" destId="{8D0E5C26-7A79-4E9F-ADBF-41F4A3F8A2D6}" srcOrd="0" destOrd="0" presId="urn:microsoft.com/office/officeart/2005/8/layout/hierarchy3"/>
    <dgm:cxn modelId="{F00E7019-EF34-46D3-B312-C17451441657}" type="presParOf" srcId="{2FD3A91A-FDE0-4757-8E2E-DB08031D27A2}" destId="{26107A6D-1A34-486C-8642-8276A1EFB1DA}" srcOrd="1" destOrd="0" presId="urn:microsoft.com/office/officeart/2005/8/layout/hierarchy3"/>
    <dgm:cxn modelId="{5BDE7D93-8879-480B-B314-D93EB3FCA61A}" type="presParOf" srcId="{9BABFB01-0636-497D-8747-398EA879E180}" destId="{5F39EF22-8B02-414D-A840-40364DB0E28A}" srcOrd="1" destOrd="0" presId="urn:microsoft.com/office/officeart/2005/8/layout/hierarchy3"/>
    <dgm:cxn modelId="{B8372565-2AF1-4E7B-B0E7-6995DD0659F8}" type="presParOf" srcId="{5F39EF22-8B02-414D-A840-40364DB0E28A}" destId="{B26D9625-CF4E-4CA5-AD1E-30193BDA8B4F}" srcOrd="0" destOrd="0" presId="urn:microsoft.com/office/officeart/2005/8/layout/hierarchy3"/>
    <dgm:cxn modelId="{EC4F7132-43A1-4C43-9685-864FE0E1FFBA}" type="presParOf" srcId="{5F39EF22-8B02-414D-A840-40364DB0E28A}" destId="{5E066AE5-2B16-44EE-BF97-7953FC3C973D}" srcOrd="1" destOrd="0" presId="urn:microsoft.com/office/officeart/2005/8/layout/hierarchy3"/>
    <dgm:cxn modelId="{9E4FE422-CAA6-44A3-A31E-F63908E3C62B}" type="presParOf" srcId="{5F39EF22-8B02-414D-A840-40364DB0E28A}" destId="{EAD75D1E-BB7C-485F-99F6-D63C84C07C18}" srcOrd="2" destOrd="0" presId="urn:microsoft.com/office/officeart/2005/8/layout/hierarchy3"/>
    <dgm:cxn modelId="{9DFCCF32-9F52-47B9-AF3C-3A09CFE68983}" type="presParOf" srcId="{5F39EF22-8B02-414D-A840-40364DB0E28A}" destId="{8A95B492-FF30-4814-9096-29C223DB378F}" srcOrd="3" destOrd="0" presId="urn:microsoft.com/office/officeart/2005/8/layout/hierarchy3"/>
    <dgm:cxn modelId="{4BFD2CE2-5C9C-4BC5-A316-5D534DB23B7C}" type="presParOf" srcId="{5F39EF22-8B02-414D-A840-40364DB0E28A}" destId="{2BC772A8-F131-4D12-A621-05A43612B419}" srcOrd="4" destOrd="0" presId="urn:microsoft.com/office/officeart/2005/8/layout/hierarchy3"/>
    <dgm:cxn modelId="{DD20E3DB-B1B7-4D4D-92A6-7194375534A4}" type="presParOf" srcId="{5F39EF22-8B02-414D-A840-40364DB0E28A}" destId="{55B54802-BC20-414E-AB98-40F26B8388E5}" srcOrd="5" destOrd="0" presId="urn:microsoft.com/office/officeart/2005/8/layout/hierarchy3"/>
    <dgm:cxn modelId="{6EBE3DE1-7E22-42DC-A0E3-062F76241342}" type="presParOf" srcId="{5F39EF22-8B02-414D-A840-40364DB0E28A}" destId="{43CCE493-9667-4429-BDE0-D9B558849486}" srcOrd="6" destOrd="0" presId="urn:microsoft.com/office/officeart/2005/8/layout/hierarchy3"/>
    <dgm:cxn modelId="{96C0329F-D269-4DFE-B67F-DAD10172BEEB}" type="presParOf" srcId="{5F39EF22-8B02-414D-A840-40364DB0E28A}" destId="{CA00B97D-9145-423B-8499-4AFF48E53086}" srcOrd="7" destOrd="0" presId="urn:microsoft.com/office/officeart/2005/8/layout/hierarchy3"/>
    <dgm:cxn modelId="{4331AAEC-9DB7-415A-A3C8-59B4E40E3938}" type="presParOf" srcId="{5F39EF22-8B02-414D-A840-40364DB0E28A}" destId="{7AA971C7-B2DF-4AE1-B99D-C5011A3DE5D1}" srcOrd="8" destOrd="0" presId="urn:microsoft.com/office/officeart/2005/8/layout/hierarchy3"/>
    <dgm:cxn modelId="{24E86991-90A7-4940-8AA2-4568D621FDB2}" type="presParOf" srcId="{5F39EF22-8B02-414D-A840-40364DB0E28A}" destId="{9AC3BB62-C306-4C8F-9A3E-39F9C5CAFCCD}" srcOrd="9" destOrd="0" presId="urn:microsoft.com/office/officeart/2005/8/layout/hierarchy3"/>
    <dgm:cxn modelId="{EACE11A0-D379-4370-8CA5-E55212CEA1C3}" type="presParOf" srcId="{5F39EF22-8B02-414D-A840-40364DB0E28A}" destId="{FCC2B832-709D-4548-9E5C-2D688F7BE4DD}" srcOrd="10" destOrd="0" presId="urn:microsoft.com/office/officeart/2005/8/layout/hierarchy3"/>
    <dgm:cxn modelId="{F0D38505-8D2F-4185-9F27-4E28B2C86441}" type="presParOf" srcId="{5F39EF22-8B02-414D-A840-40364DB0E28A}" destId="{DD52FBF3-8907-4CD5-ADCE-8F6132C1FAA8}" srcOrd="11" destOrd="0" presId="urn:microsoft.com/office/officeart/2005/8/layout/hierarchy3"/>
    <dgm:cxn modelId="{73058BCC-5ACF-45AD-8F16-D52F3BFA2A3C}" type="presParOf" srcId="{5F39EF22-8B02-414D-A840-40364DB0E28A}" destId="{E0D2D269-7A17-4C13-8414-269312227344}" srcOrd="12" destOrd="0" presId="urn:microsoft.com/office/officeart/2005/8/layout/hierarchy3"/>
    <dgm:cxn modelId="{ED9719DA-ADBC-42A2-8401-D236A94AFA1C}" type="presParOf" srcId="{5F39EF22-8B02-414D-A840-40364DB0E28A}" destId="{11A005FA-ACC5-463B-89C1-52D73A076978}" srcOrd="13" destOrd="0" presId="urn:microsoft.com/office/officeart/2005/8/layout/hierarchy3"/>
    <dgm:cxn modelId="{F431DA33-72D4-4670-AFAA-B836EA8D49E1}" type="presParOf" srcId="{5F39EF22-8B02-414D-A840-40364DB0E28A}" destId="{0557B81E-98B7-4707-9073-3D7AA2CA62A0}" srcOrd="14" destOrd="0" presId="urn:microsoft.com/office/officeart/2005/8/layout/hierarchy3"/>
    <dgm:cxn modelId="{14DE7FC7-718E-494D-BDA4-B3D6A1938B2C}" type="presParOf" srcId="{5F39EF22-8B02-414D-A840-40364DB0E28A}" destId="{9B5BE927-363A-44BF-80A3-72A054D047CC}" srcOrd="15" destOrd="0" presId="urn:microsoft.com/office/officeart/2005/8/layout/hierarchy3"/>
    <dgm:cxn modelId="{341087BC-9CED-42D0-BBE4-07BE6AAA9E35}" type="presParOf" srcId="{0B82958B-88A9-4C18-8DE2-F5382CDD001B}" destId="{1822880E-E9FE-487F-B110-6C3669E7F0F4}" srcOrd="4" destOrd="0" presId="urn:microsoft.com/office/officeart/2005/8/layout/hierarchy3"/>
    <dgm:cxn modelId="{7298081B-B1C3-45A3-91F0-9FE7F27EEC94}" type="presParOf" srcId="{1822880E-E9FE-487F-B110-6C3669E7F0F4}" destId="{9D070413-C17B-4AE3-93D9-15E4026EE558}" srcOrd="0" destOrd="0" presId="urn:microsoft.com/office/officeart/2005/8/layout/hierarchy3"/>
    <dgm:cxn modelId="{07DD18C8-058C-44E5-BD64-15A181DA7159}" type="presParOf" srcId="{9D070413-C17B-4AE3-93D9-15E4026EE558}" destId="{558A004F-3A21-41A0-8A60-FA1BE858B8B6}" srcOrd="0" destOrd="0" presId="urn:microsoft.com/office/officeart/2005/8/layout/hierarchy3"/>
    <dgm:cxn modelId="{A8A1D515-3230-41DC-9882-C1A01D449FF0}" type="presParOf" srcId="{9D070413-C17B-4AE3-93D9-15E4026EE558}" destId="{2428E4EF-AEF0-4926-8F61-CD147AA0CC37}" srcOrd="1" destOrd="0" presId="urn:microsoft.com/office/officeart/2005/8/layout/hierarchy3"/>
    <dgm:cxn modelId="{22BCC127-C69C-41D0-8F30-44A9885FA3E8}" type="presParOf" srcId="{1822880E-E9FE-487F-B110-6C3669E7F0F4}" destId="{4F4F80A2-4366-4762-8DB8-3919AEDCF6C5}" srcOrd="1" destOrd="0" presId="urn:microsoft.com/office/officeart/2005/8/layout/hierarchy3"/>
    <dgm:cxn modelId="{ED904711-70B4-4C33-A7F4-CEED38C2632B}" type="presParOf" srcId="{4F4F80A2-4366-4762-8DB8-3919AEDCF6C5}" destId="{86EE9212-87CA-453D-AAE4-53E45831A882}" srcOrd="0" destOrd="0" presId="urn:microsoft.com/office/officeart/2005/8/layout/hierarchy3"/>
    <dgm:cxn modelId="{56164BCC-F705-47B8-B06F-F2C6F0DBD61F}" type="presParOf" srcId="{4F4F80A2-4366-4762-8DB8-3919AEDCF6C5}" destId="{21FA7270-14EA-4C05-BC6E-D95BE73D7A19}" srcOrd="1" destOrd="0" presId="urn:microsoft.com/office/officeart/2005/8/layout/hierarchy3"/>
    <dgm:cxn modelId="{C3E3DC89-705B-4BB1-887D-39AF627B0283}" type="presParOf" srcId="{4F4F80A2-4366-4762-8DB8-3919AEDCF6C5}" destId="{AE07B9A2-EAB4-4BA9-9D3A-4C1EAAAD77F1}" srcOrd="2" destOrd="0" presId="urn:microsoft.com/office/officeart/2005/8/layout/hierarchy3"/>
    <dgm:cxn modelId="{49FC80D7-6B58-4B93-9D2D-8EE14614A4DA}" type="presParOf" srcId="{4F4F80A2-4366-4762-8DB8-3919AEDCF6C5}" destId="{DD18BC41-C897-436A-A006-DFFEF4450D91}" srcOrd="3" destOrd="0" presId="urn:microsoft.com/office/officeart/2005/8/layout/hierarchy3"/>
    <dgm:cxn modelId="{E1AE23FD-75EE-42DD-AD48-363D6D968906}" type="presParOf" srcId="{4F4F80A2-4366-4762-8DB8-3919AEDCF6C5}" destId="{C6C806E3-D2C4-4ADD-8B25-B2E804061FE9}" srcOrd="4" destOrd="0" presId="urn:microsoft.com/office/officeart/2005/8/layout/hierarchy3"/>
    <dgm:cxn modelId="{7C9F25B5-BD6A-40E9-8B49-26A5D540D8B5}" type="presParOf" srcId="{4F4F80A2-4366-4762-8DB8-3919AEDCF6C5}" destId="{6D75B71D-E9A1-462F-B7C8-E220778E561B}" srcOrd="5" destOrd="0" presId="urn:microsoft.com/office/officeart/2005/8/layout/hierarchy3"/>
    <dgm:cxn modelId="{BC4F32F9-DB98-4D60-B030-4452DED8F7E5}" type="presParOf" srcId="{4F4F80A2-4366-4762-8DB8-3919AEDCF6C5}" destId="{63D07EFF-F36B-4929-B3E2-EB599038D15D}" srcOrd="6" destOrd="0" presId="urn:microsoft.com/office/officeart/2005/8/layout/hierarchy3"/>
    <dgm:cxn modelId="{DAB37D6A-F021-45AA-AE9B-DEE00DA4DA49}" type="presParOf" srcId="{4F4F80A2-4366-4762-8DB8-3919AEDCF6C5}" destId="{0E7F90F1-E67A-4664-8B4E-7303D87A9B15}" srcOrd="7" destOrd="0" presId="urn:microsoft.com/office/officeart/2005/8/layout/hierarchy3"/>
    <dgm:cxn modelId="{58A7C291-CCDE-48F0-8973-EB47E646ED58}" type="presParOf" srcId="{4F4F80A2-4366-4762-8DB8-3919AEDCF6C5}" destId="{7FFAFB5A-BEB7-4E75-8BE9-6B7B5F42FBA1}" srcOrd="8" destOrd="0" presId="urn:microsoft.com/office/officeart/2005/8/layout/hierarchy3"/>
    <dgm:cxn modelId="{736D70EA-590D-4B79-BF24-9948286D99DB}" type="presParOf" srcId="{4F4F80A2-4366-4762-8DB8-3919AEDCF6C5}" destId="{84C6C53C-8B38-4D58-887D-CC605B891E4B}" srcOrd="9" destOrd="0" presId="urn:microsoft.com/office/officeart/2005/8/layout/hierarchy3"/>
    <dgm:cxn modelId="{99724853-8411-40E1-98B6-9028CD794B2B}" type="presParOf" srcId="{4F4F80A2-4366-4762-8DB8-3919AEDCF6C5}" destId="{FDB04F02-80E7-49DA-9930-F6DA59164B51}" srcOrd="10" destOrd="0" presId="urn:microsoft.com/office/officeart/2005/8/layout/hierarchy3"/>
    <dgm:cxn modelId="{3B76A6FF-65F7-47BD-83C7-D5906D93773F}" type="presParOf" srcId="{4F4F80A2-4366-4762-8DB8-3919AEDCF6C5}" destId="{F74005F3-A8A3-454A-B29E-8567915CB4CB}" srcOrd="11" destOrd="0" presId="urn:microsoft.com/office/officeart/2005/8/layout/hierarchy3"/>
    <dgm:cxn modelId="{D5BFC0F8-1B8F-41F5-8365-07DA5FD93412}" type="presParOf" srcId="{4F4F80A2-4366-4762-8DB8-3919AEDCF6C5}" destId="{4494554B-B77B-4C26-A3F8-B851BF1B6D1B}" srcOrd="12" destOrd="0" presId="urn:microsoft.com/office/officeart/2005/8/layout/hierarchy3"/>
    <dgm:cxn modelId="{ED827BC5-43E0-439C-B0FF-48BC09418DD0}" type="presParOf" srcId="{4F4F80A2-4366-4762-8DB8-3919AEDCF6C5}" destId="{563484A2-41CC-4863-A172-99C5C7E14AD7}" srcOrd="13" destOrd="0" presId="urn:microsoft.com/office/officeart/2005/8/layout/hierarchy3"/>
    <dgm:cxn modelId="{0E60A3FF-39FC-4CC5-BA24-1B7C3BFEBCDD}" type="presParOf" srcId="{4F4F80A2-4366-4762-8DB8-3919AEDCF6C5}" destId="{B1A95B34-235D-408B-9CB2-4B2C0C082F38}" srcOrd="14" destOrd="0" presId="urn:microsoft.com/office/officeart/2005/8/layout/hierarchy3"/>
    <dgm:cxn modelId="{2CAABA07-B270-43E1-9FB1-F81FF7C38319}" type="presParOf" srcId="{4F4F80A2-4366-4762-8DB8-3919AEDCF6C5}" destId="{6EDDAA8C-B4F8-4EF7-8495-F16A6526C56D}" srcOrd="15" destOrd="0" presId="urn:microsoft.com/office/officeart/2005/8/layout/hierarchy3"/>
    <dgm:cxn modelId="{BAB8AADA-2EC0-44CA-B687-1CC4AD769CDC}" type="presParOf" srcId="{0B82958B-88A9-4C18-8DE2-F5382CDD001B}" destId="{4D907850-EDDB-450B-B57E-32F20ADAF591}" srcOrd="5" destOrd="0" presId="urn:microsoft.com/office/officeart/2005/8/layout/hierarchy3"/>
    <dgm:cxn modelId="{28B8E511-B855-4C68-9A73-DF235549316A}" type="presParOf" srcId="{4D907850-EDDB-450B-B57E-32F20ADAF591}" destId="{B73B922B-B5CB-46B5-B30C-9E71AF08C0B3}" srcOrd="0" destOrd="0" presId="urn:microsoft.com/office/officeart/2005/8/layout/hierarchy3"/>
    <dgm:cxn modelId="{35C3B4BF-0FD9-4077-BAAA-89B23B388D65}" type="presParOf" srcId="{B73B922B-B5CB-46B5-B30C-9E71AF08C0B3}" destId="{24436319-0B43-45E9-90C5-F38A90266401}" srcOrd="0" destOrd="0" presId="urn:microsoft.com/office/officeart/2005/8/layout/hierarchy3"/>
    <dgm:cxn modelId="{A358D0BD-B2D8-4B1E-B812-FC69C9F7DEC4}" type="presParOf" srcId="{B73B922B-B5CB-46B5-B30C-9E71AF08C0B3}" destId="{A0EBE7AA-D65C-4C74-A5B9-6304B673B7B1}" srcOrd="1" destOrd="0" presId="urn:microsoft.com/office/officeart/2005/8/layout/hierarchy3"/>
    <dgm:cxn modelId="{922D362E-912A-4025-8CA4-397330DC9AC8}" type="presParOf" srcId="{4D907850-EDDB-450B-B57E-32F20ADAF591}" destId="{2D64B32A-1B8A-488A-A1F3-05D77CFA3B37}" srcOrd="1" destOrd="0" presId="urn:microsoft.com/office/officeart/2005/8/layout/hierarchy3"/>
    <dgm:cxn modelId="{89070058-DFCD-4323-905C-EB5A9A717A60}" type="presParOf" srcId="{2D64B32A-1B8A-488A-A1F3-05D77CFA3B37}" destId="{4CF48617-C66C-4821-8FCE-BEA6A55A47D4}" srcOrd="0" destOrd="0" presId="urn:microsoft.com/office/officeart/2005/8/layout/hierarchy3"/>
    <dgm:cxn modelId="{1885247A-DCE8-414A-8F87-F96C29353E97}" type="presParOf" srcId="{2D64B32A-1B8A-488A-A1F3-05D77CFA3B37}" destId="{5F924E41-A92D-4BE2-A04A-7FF9BCEC39DC}" srcOrd="1" destOrd="0" presId="urn:microsoft.com/office/officeart/2005/8/layout/hierarchy3"/>
    <dgm:cxn modelId="{2551D43A-5447-4320-AF95-ED83BB8FEB73}" type="presParOf" srcId="{0B82958B-88A9-4C18-8DE2-F5382CDD001B}" destId="{BA467199-5CFD-42AB-87A5-8C6D38046068}" srcOrd="6" destOrd="0" presId="urn:microsoft.com/office/officeart/2005/8/layout/hierarchy3"/>
    <dgm:cxn modelId="{457EC269-1815-4BE9-BEA1-2FF4FD83AEC5}" type="presParOf" srcId="{BA467199-5CFD-42AB-87A5-8C6D38046068}" destId="{0E5EDA84-2C6A-45AF-A163-04D584823854}" srcOrd="0" destOrd="0" presId="urn:microsoft.com/office/officeart/2005/8/layout/hierarchy3"/>
    <dgm:cxn modelId="{07164D47-3BDD-44CC-97D7-A3469B2C5016}" type="presParOf" srcId="{0E5EDA84-2C6A-45AF-A163-04D584823854}" destId="{D6519D75-6831-434B-AB41-D584E2A89BE8}" srcOrd="0" destOrd="0" presId="urn:microsoft.com/office/officeart/2005/8/layout/hierarchy3"/>
    <dgm:cxn modelId="{6C397525-B6C4-42AD-9E4C-F35C02213321}" type="presParOf" srcId="{0E5EDA84-2C6A-45AF-A163-04D584823854}" destId="{EB2C4F05-9DCD-485A-92EB-0005F03E17FB}" srcOrd="1" destOrd="0" presId="urn:microsoft.com/office/officeart/2005/8/layout/hierarchy3"/>
    <dgm:cxn modelId="{CF6502C5-3676-4013-BED3-9372C29DD738}" type="presParOf" srcId="{BA467199-5CFD-42AB-87A5-8C6D38046068}" destId="{6B7F79A1-C463-4BAD-BA5F-B8DB270D9DD4}" srcOrd="1" destOrd="0" presId="urn:microsoft.com/office/officeart/2005/8/layout/hierarchy3"/>
    <dgm:cxn modelId="{95790C26-9E55-40C1-98D2-80486B4AC16C}" type="presParOf" srcId="{6B7F79A1-C463-4BAD-BA5F-B8DB270D9DD4}" destId="{5C7011C1-666A-42D4-9C4E-F9D70AA91564}" srcOrd="0" destOrd="0" presId="urn:microsoft.com/office/officeart/2005/8/layout/hierarchy3"/>
    <dgm:cxn modelId="{1A1A9C4F-7140-47BC-8CFA-C15388869150}" type="presParOf" srcId="{6B7F79A1-C463-4BAD-BA5F-B8DB270D9DD4}" destId="{4D53AEC7-06B0-41F2-A4AE-BACE7DBC95CE}" srcOrd="1" destOrd="0" presId="urn:microsoft.com/office/officeart/2005/8/layout/hierarchy3"/>
    <dgm:cxn modelId="{F536E029-8564-49A1-81D5-7A8AC8B7F33E}" type="presParOf" srcId="{6B7F79A1-C463-4BAD-BA5F-B8DB270D9DD4}" destId="{17B1D604-8984-4B2A-B121-80FBE327D7A0}" srcOrd="2" destOrd="0" presId="urn:microsoft.com/office/officeart/2005/8/layout/hierarchy3"/>
    <dgm:cxn modelId="{42217E4D-AB62-4589-9C69-2D323B0987B4}" type="presParOf" srcId="{6B7F79A1-C463-4BAD-BA5F-B8DB270D9DD4}" destId="{2B401C58-BBC7-4315-B3C3-2C6638CCA975}" srcOrd="3" destOrd="0" presId="urn:microsoft.com/office/officeart/2005/8/layout/hierarchy3"/>
    <dgm:cxn modelId="{ED743FD1-C81B-4B21-8001-06EB9BB39AD6}" type="presParOf" srcId="{6B7F79A1-C463-4BAD-BA5F-B8DB270D9DD4}" destId="{F5CAA708-B131-446C-9B76-1EE841775FC2}" srcOrd="4" destOrd="0" presId="urn:microsoft.com/office/officeart/2005/8/layout/hierarchy3"/>
    <dgm:cxn modelId="{E4675F5E-65E6-4281-A4C7-9B35DF2337A4}" type="presParOf" srcId="{6B7F79A1-C463-4BAD-BA5F-B8DB270D9DD4}" destId="{2DF4CA53-AB1F-46E1-A32A-D0B59D700F70}" srcOrd="5" destOrd="0" presId="urn:microsoft.com/office/officeart/2005/8/layout/hierarchy3"/>
    <dgm:cxn modelId="{D2A68138-C0E6-438A-B7F4-6B0CAB5460CD}" type="presParOf" srcId="{6B7F79A1-C463-4BAD-BA5F-B8DB270D9DD4}" destId="{C73B5BDD-2B8E-4ED4-BD7C-22EB6FA419A8}" srcOrd="6" destOrd="0" presId="urn:microsoft.com/office/officeart/2005/8/layout/hierarchy3"/>
    <dgm:cxn modelId="{0EB565D1-2688-4343-A987-CE1F33CBD7CF}" type="presParOf" srcId="{6B7F79A1-C463-4BAD-BA5F-B8DB270D9DD4}" destId="{C7E918F2-2516-42AA-9A9E-D8DF687C2608}" srcOrd="7" destOrd="0" presId="urn:microsoft.com/office/officeart/2005/8/layout/hierarchy3"/>
    <dgm:cxn modelId="{714C796C-060E-40C6-925A-99C5D875812D}" type="presParOf" srcId="{6B7F79A1-C463-4BAD-BA5F-B8DB270D9DD4}" destId="{3093E33E-144F-4E52-A729-9CE81FA92790}" srcOrd="8" destOrd="0" presId="urn:microsoft.com/office/officeart/2005/8/layout/hierarchy3"/>
    <dgm:cxn modelId="{7A18E6EB-27CF-4D30-94EE-B4700F3B651D}" type="presParOf" srcId="{6B7F79A1-C463-4BAD-BA5F-B8DB270D9DD4}" destId="{8D3D3577-5F78-4E1E-B2E7-F297F8D7043D}" srcOrd="9" destOrd="0" presId="urn:microsoft.com/office/officeart/2005/8/layout/hierarchy3"/>
    <dgm:cxn modelId="{0ACB2BF7-26F0-4929-BFD3-3B12536651F1}" type="presParOf" srcId="{6B7F79A1-C463-4BAD-BA5F-B8DB270D9DD4}" destId="{636BC607-36A9-4C10-B5A2-980127096E15}" srcOrd="10" destOrd="0" presId="urn:microsoft.com/office/officeart/2005/8/layout/hierarchy3"/>
    <dgm:cxn modelId="{73205137-3DE7-459C-A228-DAE9DF47F915}" type="presParOf" srcId="{6B7F79A1-C463-4BAD-BA5F-B8DB270D9DD4}" destId="{6D5B2BB7-2B60-4C30-AF28-7E12E79D1DC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FEA62E03-CEA3-42FA-8E3E-02763FE063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dirty="0">
            <a:solidFill>
              <a:schemeClr val="bg1"/>
            </a:solidFill>
          </a:endParaRPr>
        </a:p>
      </dgm:t>
    </dgm:pt>
    <dgm:pt modelId="{0D7FEA65-F74F-4D60-8D4E-8AC06DE8E24B}" type="parTrans" cxnId="{33ED64FA-AE5F-4E46-BC4E-4BB0B29E0A60}">
      <dgm:prSet/>
      <dgm:spPr/>
      <dgm:t>
        <a:bodyPr/>
        <a:lstStyle/>
        <a:p>
          <a:endParaRPr lang="ru-RU"/>
        </a:p>
      </dgm:t>
    </dgm:pt>
    <dgm:pt modelId="{01C0D349-8120-4C3A-A8FD-09D171BF93F0}" type="sibTrans" cxnId="{33ED64FA-AE5F-4E46-BC4E-4BB0B29E0A60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3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3" custScaleX="252285" custScaleY="111102" custRadScaleRad="139057" custRadScaleInc="7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3" custScaleX="215854" custScaleY="121745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AA7-7655-4970-9268-0538A22C852F}" type="pres">
      <dgm:prSet presAssocID="{0D7FEA65-F74F-4D60-8D4E-8AC06DE8E24B}" presName="Name9" presStyleLbl="parChTrans1D2" presStyleIdx="2" presStyleCnt="3"/>
      <dgm:spPr/>
      <dgm:t>
        <a:bodyPr/>
        <a:lstStyle/>
        <a:p>
          <a:endParaRPr lang="ru-RU"/>
        </a:p>
      </dgm:t>
    </dgm:pt>
    <dgm:pt modelId="{EB678828-4533-4EE6-B89B-1408810BF4EB}" type="pres">
      <dgm:prSet presAssocID="{0D7FEA65-F74F-4D60-8D4E-8AC06DE8E2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F1F327-2867-435E-BAF0-E582657A20C5}" type="pres">
      <dgm:prSet presAssocID="{FEA62E03-CEA3-42FA-8E3E-02763FE0635D}" presName="node" presStyleLbl="node1" presStyleIdx="2" presStyleCnt="3" custScaleX="201926" custScaleY="155824" custRadScaleRad="110264" custRadScaleInc="2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3CA69B25-0375-4945-996F-69BC49B6B67F}" type="presOf" srcId="{0D7FEA65-F74F-4D60-8D4E-8AC06DE8E24B}" destId="{3005FAA7-7655-4970-9268-0538A22C852F}" srcOrd="0" destOrd="0" presId="urn:microsoft.com/office/officeart/2005/8/layout/radial1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33ED64FA-AE5F-4E46-BC4E-4BB0B29E0A60}" srcId="{0B61A9C4-7E43-4456-BC56-ACDFC31FE54D}" destId="{FEA62E03-CEA3-42FA-8E3E-02763FE0635D}" srcOrd="2" destOrd="0" parTransId="{0D7FEA65-F74F-4D60-8D4E-8AC06DE8E24B}" sibTransId="{01C0D349-8120-4C3A-A8FD-09D171BF93F0}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5B90F2A4-DC97-4172-B6C9-EC1F5885AEB7}" type="presOf" srcId="{0D7FEA65-F74F-4D60-8D4E-8AC06DE8E24B}" destId="{EB678828-4533-4EE6-B89B-1408810BF4EB}" srcOrd="1" destOrd="0" presId="urn:microsoft.com/office/officeart/2005/8/layout/radial1"/>
    <dgm:cxn modelId="{60A7C9B1-E4C4-410F-8D5D-A4F7BFBA052F}" type="presOf" srcId="{FEA62E03-CEA3-42FA-8E3E-02763FE0635D}" destId="{5EF1F327-2867-435E-BAF0-E582657A20C5}" srcOrd="0" destOrd="0" presId="urn:microsoft.com/office/officeart/2005/8/layout/radial1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  <dgm:cxn modelId="{704BEE26-0507-4041-AA85-3A0AB4910146}" type="presParOf" srcId="{2D834DC8-5D16-4C01-BA94-97103B9B4A04}" destId="{3005FAA7-7655-4970-9268-0538A22C852F}" srcOrd="5" destOrd="0" presId="urn:microsoft.com/office/officeart/2005/8/layout/radial1"/>
    <dgm:cxn modelId="{586DA0A8-BA92-46A2-8540-B16E27567C70}" type="presParOf" srcId="{3005FAA7-7655-4970-9268-0538A22C852F}" destId="{EB678828-4533-4EE6-B89B-1408810BF4EB}" srcOrd="0" destOrd="0" presId="urn:microsoft.com/office/officeart/2005/8/layout/radial1"/>
    <dgm:cxn modelId="{72B9074A-F676-4CD5-8857-571B149CA549}" type="presParOf" srcId="{2D834DC8-5D16-4C01-BA94-97103B9B4A04}" destId="{5EF1F327-2867-435E-BAF0-E582657A20C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6C0C6-74A8-4A72-809D-BAA4DF65412E}" type="doc">
      <dgm:prSet loTypeId="urn:microsoft.com/office/officeart/2005/8/layout/hProcess7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21F37-54FD-46B3-9FB3-C6614EFF9774}">
      <dgm:prSet phldrT="[Текст]"/>
      <dgm:spPr/>
      <dgm:t>
        <a:bodyPr/>
        <a:lstStyle/>
        <a:p>
          <a:r>
            <a:rPr lang="ru-RU" b="1" i="0" dirty="0" smtClean="0"/>
            <a:t>Количество участников</a:t>
          </a:r>
          <a:endParaRPr lang="ru-RU" dirty="0"/>
        </a:p>
      </dgm:t>
    </dgm:pt>
    <dgm:pt modelId="{E60EC673-092B-4430-A8ED-D6B1D5BC0891}" type="parTrans" cxnId="{2D93D7AC-23ED-4955-84E2-6EA594E057A8}">
      <dgm:prSet/>
      <dgm:spPr/>
      <dgm:t>
        <a:bodyPr/>
        <a:lstStyle/>
        <a:p>
          <a:endParaRPr lang="ru-RU"/>
        </a:p>
      </dgm:t>
    </dgm:pt>
    <dgm:pt modelId="{CBBDF3D5-7AFB-4DD8-9A3F-A21DBC886C4B}" type="sibTrans" cxnId="{2D93D7AC-23ED-4955-84E2-6EA594E057A8}">
      <dgm:prSet/>
      <dgm:spPr/>
      <dgm:t>
        <a:bodyPr/>
        <a:lstStyle/>
        <a:p>
          <a:endParaRPr lang="ru-RU"/>
        </a:p>
      </dgm:t>
    </dgm:pt>
    <dgm:pt modelId="{48D98C92-80EA-4EA7-9937-2DFB487C6B58}">
      <dgm:prSet phldrT="[Текст]" custT="1"/>
      <dgm:spPr/>
      <dgm:t>
        <a:bodyPr/>
        <a:lstStyle/>
        <a:p>
          <a:r>
            <a:rPr lang="ru-RU" sz="2000" b="0" i="0" dirty="0" smtClean="0"/>
            <a:t>В 2018/2019 учебном году расширение диапазона классов, обучающиеся которых примут участие в ВПР, а именно </a:t>
          </a:r>
          <a:br>
            <a:rPr lang="ru-RU" sz="2000" b="0" i="0" dirty="0" smtClean="0"/>
          </a:br>
          <a:r>
            <a:rPr lang="ru-RU" sz="2000" b="0" i="0" dirty="0" smtClean="0"/>
            <a:t>к участию в ВПР присоединяться ученики </a:t>
          </a:r>
          <a:br>
            <a:rPr lang="ru-RU" sz="2000" b="0" i="0" dirty="0" smtClean="0"/>
          </a:br>
          <a:r>
            <a:rPr lang="ru-RU" sz="2000" b="0" i="0" dirty="0" smtClean="0"/>
            <a:t>7 и 8 классов.</a:t>
          </a:r>
          <a:endParaRPr lang="ru-RU" sz="2000" dirty="0"/>
        </a:p>
      </dgm:t>
    </dgm:pt>
    <dgm:pt modelId="{F1A5AC79-5188-46C9-B49C-809CC7D2F612}" type="parTrans" cxnId="{88E62C66-E17F-402F-AAAF-26575DB62DD0}">
      <dgm:prSet/>
      <dgm:spPr/>
      <dgm:t>
        <a:bodyPr/>
        <a:lstStyle/>
        <a:p>
          <a:endParaRPr lang="ru-RU"/>
        </a:p>
      </dgm:t>
    </dgm:pt>
    <dgm:pt modelId="{B8997D3A-28B2-4DDB-AA23-C7715AF42E29}" type="sibTrans" cxnId="{88E62C66-E17F-402F-AAAF-26575DB62DD0}">
      <dgm:prSet/>
      <dgm:spPr/>
      <dgm:t>
        <a:bodyPr/>
        <a:lstStyle/>
        <a:p>
          <a:endParaRPr lang="ru-RU"/>
        </a:p>
      </dgm:t>
    </dgm:pt>
    <dgm:pt modelId="{9D4D4CE2-FBFB-4CC4-9B9A-91D3F31965B5}">
      <dgm:prSet phldrT="[Текст]"/>
      <dgm:spPr/>
      <dgm:t>
        <a:bodyPr/>
        <a:lstStyle/>
        <a:p>
          <a:r>
            <a:rPr lang="ru-RU" b="1" i="0" dirty="0" smtClean="0"/>
            <a:t>График проведения</a:t>
          </a:r>
          <a:endParaRPr lang="ru-RU" dirty="0"/>
        </a:p>
      </dgm:t>
    </dgm:pt>
    <dgm:pt modelId="{C2DDC6C8-EF32-4522-B934-3D03ADF6E52E}" type="parTrans" cxnId="{A280E13D-D9B1-4C87-8258-F6C7915811A6}">
      <dgm:prSet/>
      <dgm:spPr/>
      <dgm:t>
        <a:bodyPr/>
        <a:lstStyle/>
        <a:p>
          <a:endParaRPr lang="ru-RU"/>
        </a:p>
      </dgm:t>
    </dgm:pt>
    <dgm:pt modelId="{12F2F6EE-E248-491C-BE2D-6079D8D21605}" type="sibTrans" cxnId="{A280E13D-D9B1-4C87-8258-F6C7915811A6}">
      <dgm:prSet/>
      <dgm:spPr/>
      <dgm:t>
        <a:bodyPr/>
        <a:lstStyle/>
        <a:p>
          <a:endParaRPr lang="ru-RU"/>
        </a:p>
      </dgm:t>
    </dgm:pt>
    <dgm:pt modelId="{8E1EAC49-3437-41A0-983C-C6BF6ECFFBC0}">
      <dgm:prSet phldrT="[Текст]" custT="1"/>
      <dgm:spPr/>
      <dgm:t>
        <a:bodyPr/>
        <a:lstStyle/>
        <a:p>
          <a:r>
            <a:rPr lang="ru-RU" sz="1950" b="0" i="0" dirty="0" smtClean="0"/>
            <a:t>Начиная с </a:t>
          </a:r>
          <a:br>
            <a:rPr lang="ru-RU" sz="1950" b="0" i="0" dirty="0" smtClean="0"/>
          </a:br>
          <a:r>
            <a:rPr lang="ru-RU" sz="1950" b="0" i="0" dirty="0" smtClean="0"/>
            <a:t>2018/2019 учебного года, каждая школа получит право составлять свое собственное расписание ВПР для начальной школы. Пакет заданий будет направляться в школы  с учетом заранее оговоренных и утвержденных дат проведения ВПР</a:t>
          </a:r>
          <a:endParaRPr lang="ru-RU" sz="1950" dirty="0"/>
        </a:p>
      </dgm:t>
    </dgm:pt>
    <dgm:pt modelId="{A1823FE6-77B2-4344-A84C-86EB1F8A70B5}" type="parTrans" cxnId="{BD38A450-F46A-44AD-B3EB-A905432FE51D}">
      <dgm:prSet/>
      <dgm:spPr/>
      <dgm:t>
        <a:bodyPr/>
        <a:lstStyle/>
        <a:p>
          <a:endParaRPr lang="ru-RU"/>
        </a:p>
      </dgm:t>
    </dgm:pt>
    <dgm:pt modelId="{D9E4247E-FB66-480F-947F-8F8E3F367843}" type="sibTrans" cxnId="{BD38A450-F46A-44AD-B3EB-A905432FE51D}">
      <dgm:prSet/>
      <dgm:spPr/>
      <dgm:t>
        <a:bodyPr/>
        <a:lstStyle/>
        <a:p>
          <a:endParaRPr lang="ru-RU"/>
        </a:p>
      </dgm:t>
    </dgm:pt>
    <dgm:pt modelId="{D2DA955D-5C33-4681-BDD3-8E459E41049C}">
      <dgm:prSet phldrT="[Текст]"/>
      <dgm:spPr/>
      <dgm:t>
        <a:bodyPr/>
        <a:lstStyle/>
        <a:p>
          <a:r>
            <a:rPr lang="ru-RU" b="1" i="0" dirty="0" smtClean="0"/>
            <a:t>Результаты</a:t>
          </a:r>
          <a:endParaRPr lang="ru-RU" dirty="0"/>
        </a:p>
      </dgm:t>
    </dgm:pt>
    <dgm:pt modelId="{0FD83AA8-768F-4B35-B76C-44BAE165C0A9}" type="parTrans" cxnId="{499A9BFC-8974-4396-93ED-6A0306E40115}">
      <dgm:prSet/>
      <dgm:spPr/>
      <dgm:t>
        <a:bodyPr/>
        <a:lstStyle/>
        <a:p>
          <a:endParaRPr lang="ru-RU"/>
        </a:p>
      </dgm:t>
    </dgm:pt>
    <dgm:pt modelId="{B145988F-1038-416E-837A-5CF951FF42BA}" type="sibTrans" cxnId="{499A9BFC-8974-4396-93ED-6A0306E40115}">
      <dgm:prSet/>
      <dgm:spPr/>
      <dgm:t>
        <a:bodyPr/>
        <a:lstStyle/>
        <a:p>
          <a:endParaRPr lang="ru-RU"/>
        </a:p>
      </dgm:t>
    </dgm:pt>
    <dgm:pt modelId="{E3F15774-EFBE-428D-8EC5-226CFFD1881F}">
      <dgm:prSet phldrT="[Текст]" custT="1"/>
      <dgm:spPr/>
      <dgm:t>
        <a:bodyPr/>
        <a:lstStyle/>
        <a:p>
          <a:r>
            <a:rPr lang="ru-RU" sz="2000" b="0" i="0" dirty="0" smtClean="0"/>
            <a:t>Начиная с </a:t>
          </a:r>
          <a:br>
            <a:rPr lang="ru-RU" sz="2000" b="0" i="0" dirty="0" smtClean="0"/>
          </a:br>
          <a:r>
            <a:rPr lang="ru-RU" sz="2000" b="0" i="0" dirty="0" smtClean="0"/>
            <a:t>2018/2019 учебного года, результаты будут направляться в школы в виде индивидуальной карты ребенка. Таким образом, учитель получит полный отчет, который поможет понять, на что стоит обратить особе внимание</a:t>
          </a:r>
          <a:endParaRPr lang="ru-RU" sz="2000" dirty="0"/>
        </a:p>
      </dgm:t>
    </dgm:pt>
    <dgm:pt modelId="{C9C34FE6-AA83-4450-B839-278AEAE8E6B8}" type="parTrans" cxnId="{EEFB7452-BDA1-4BC9-8F36-0A3E9B06C50F}">
      <dgm:prSet/>
      <dgm:spPr/>
      <dgm:t>
        <a:bodyPr/>
        <a:lstStyle/>
        <a:p>
          <a:endParaRPr lang="ru-RU"/>
        </a:p>
      </dgm:t>
    </dgm:pt>
    <dgm:pt modelId="{4E109A56-E076-4842-B1C2-F856D25E4187}" type="sibTrans" cxnId="{EEFB7452-BDA1-4BC9-8F36-0A3E9B06C50F}">
      <dgm:prSet/>
      <dgm:spPr/>
      <dgm:t>
        <a:bodyPr/>
        <a:lstStyle/>
        <a:p>
          <a:endParaRPr lang="ru-RU"/>
        </a:p>
      </dgm:t>
    </dgm:pt>
    <dgm:pt modelId="{B15BA92C-DD84-4D8A-BD26-C8BDDF1D075E}" type="pres">
      <dgm:prSet presAssocID="{9EB6C0C6-74A8-4A72-809D-BAA4DF654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1669F-BCC6-425B-A6E8-3E5DA52D99AB}" type="pres">
      <dgm:prSet presAssocID="{06721F37-54FD-46B3-9FB3-C6614EFF9774}" presName="compositeNode" presStyleCnt="0">
        <dgm:presLayoutVars>
          <dgm:bulletEnabled val="1"/>
        </dgm:presLayoutVars>
      </dgm:prSet>
      <dgm:spPr/>
    </dgm:pt>
    <dgm:pt modelId="{2C803472-32C7-490C-A653-F7535776ACFF}" type="pres">
      <dgm:prSet presAssocID="{06721F37-54FD-46B3-9FB3-C6614EFF9774}" presName="bgRect" presStyleLbl="node1" presStyleIdx="0" presStyleCnt="3" custScaleY="148815"/>
      <dgm:spPr/>
      <dgm:t>
        <a:bodyPr/>
        <a:lstStyle/>
        <a:p>
          <a:endParaRPr lang="ru-RU"/>
        </a:p>
      </dgm:t>
    </dgm:pt>
    <dgm:pt modelId="{2AC93C4F-E2F0-46DA-BE04-7CFFA13CB3CF}" type="pres">
      <dgm:prSet presAssocID="{06721F37-54FD-46B3-9FB3-C6614EFF97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4406-41AE-475E-8A08-282E5966D850}" type="pres">
      <dgm:prSet presAssocID="{06721F37-54FD-46B3-9FB3-C6614EFF97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B74B-42BB-4394-A11D-B81C1E57251F}" type="pres">
      <dgm:prSet presAssocID="{CBBDF3D5-7AFB-4DD8-9A3F-A21DBC886C4B}" presName="hSp" presStyleCnt="0"/>
      <dgm:spPr/>
    </dgm:pt>
    <dgm:pt modelId="{8030BE3F-6579-424A-900E-9463F0F7885C}" type="pres">
      <dgm:prSet presAssocID="{CBBDF3D5-7AFB-4DD8-9A3F-A21DBC886C4B}" presName="vProcSp" presStyleCnt="0"/>
      <dgm:spPr/>
    </dgm:pt>
    <dgm:pt modelId="{0FEE17F0-1FA7-4B68-A936-E25E62C2EA94}" type="pres">
      <dgm:prSet presAssocID="{CBBDF3D5-7AFB-4DD8-9A3F-A21DBC886C4B}" presName="vSp1" presStyleCnt="0"/>
      <dgm:spPr/>
    </dgm:pt>
    <dgm:pt modelId="{640D5104-4AE4-494F-9DEC-114B196F87D3}" type="pres">
      <dgm:prSet presAssocID="{CBBDF3D5-7AFB-4DD8-9A3F-A21DBC886C4B}" presName="simulatedConn" presStyleLbl="solidFgAcc1" presStyleIdx="0" presStyleCnt="2" custLinFactY="73109" custLinFactNeighborX="-24235" custLinFactNeighborY="100000"/>
      <dgm:spPr/>
    </dgm:pt>
    <dgm:pt modelId="{1BCFBF19-F392-4CAA-BCDF-595F1A16A193}" type="pres">
      <dgm:prSet presAssocID="{CBBDF3D5-7AFB-4DD8-9A3F-A21DBC886C4B}" presName="vSp2" presStyleCnt="0"/>
      <dgm:spPr/>
    </dgm:pt>
    <dgm:pt modelId="{1764D0AE-FDBB-46DB-BC12-5368D8E8A91F}" type="pres">
      <dgm:prSet presAssocID="{CBBDF3D5-7AFB-4DD8-9A3F-A21DBC886C4B}" presName="sibTrans" presStyleCnt="0"/>
      <dgm:spPr/>
    </dgm:pt>
    <dgm:pt modelId="{C19F6BE4-DB29-42B5-A97F-73283DE801F5}" type="pres">
      <dgm:prSet presAssocID="{9D4D4CE2-FBFB-4CC4-9B9A-91D3F31965B5}" presName="compositeNode" presStyleCnt="0">
        <dgm:presLayoutVars>
          <dgm:bulletEnabled val="1"/>
        </dgm:presLayoutVars>
      </dgm:prSet>
      <dgm:spPr/>
    </dgm:pt>
    <dgm:pt modelId="{ACE1A888-1BB7-421E-AA5E-97294C8BFAA6}" type="pres">
      <dgm:prSet presAssocID="{9D4D4CE2-FBFB-4CC4-9B9A-91D3F31965B5}" presName="bgRect" presStyleLbl="node1" presStyleIdx="1" presStyleCnt="3" custScaleY="148815"/>
      <dgm:spPr/>
      <dgm:t>
        <a:bodyPr/>
        <a:lstStyle/>
        <a:p>
          <a:endParaRPr lang="ru-RU"/>
        </a:p>
      </dgm:t>
    </dgm:pt>
    <dgm:pt modelId="{21214A83-8985-4107-8670-5413A4FD970A}" type="pres">
      <dgm:prSet presAssocID="{9D4D4CE2-FBFB-4CC4-9B9A-91D3F31965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8D33-7D9A-4BC5-9EA1-8F7B7FA6854A}" type="pres">
      <dgm:prSet presAssocID="{9D4D4CE2-FBFB-4CC4-9B9A-91D3F31965B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AA231-8C88-4F9C-8C4A-9EE78C98B779}" type="pres">
      <dgm:prSet presAssocID="{12F2F6EE-E248-491C-BE2D-6079D8D21605}" presName="hSp" presStyleCnt="0"/>
      <dgm:spPr/>
    </dgm:pt>
    <dgm:pt modelId="{BA56C05F-01A5-4E2E-AA3C-2F08D796E447}" type="pres">
      <dgm:prSet presAssocID="{12F2F6EE-E248-491C-BE2D-6079D8D21605}" presName="vProcSp" presStyleCnt="0"/>
      <dgm:spPr/>
    </dgm:pt>
    <dgm:pt modelId="{CAA0D7CE-C6E0-45DE-8B0C-14A6F642BED4}" type="pres">
      <dgm:prSet presAssocID="{12F2F6EE-E248-491C-BE2D-6079D8D21605}" presName="vSp1" presStyleCnt="0"/>
      <dgm:spPr/>
    </dgm:pt>
    <dgm:pt modelId="{E32247C0-6818-49B7-9F3F-39C123D4BFBF}" type="pres">
      <dgm:prSet presAssocID="{12F2F6EE-E248-491C-BE2D-6079D8D21605}" presName="simulatedConn" presStyleLbl="solidFgAcc1" presStyleIdx="1" presStyleCnt="2" custLinFactY="73109" custLinFactNeighborX="-8974" custLinFactNeighborY="100000"/>
      <dgm:spPr/>
    </dgm:pt>
    <dgm:pt modelId="{0606C902-35B8-4AC0-B646-C9994A25BB34}" type="pres">
      <dgm:prSet presAssocID="{12F2F6EE-E248-491C-BE2D-6079D8D21605}" presName="vSp2" presStyleCnt="0"/>
      <dgm:spPr/>
    </dgm:pt>
    <dgm:pt modelId="{3A7AC54E-60E1-4AF1-9A77-484DAC3C1AFC}" type="pres">
      <dgm:prSet presAssocID="{12F2F6EE-E248-491C-BE2D-6079D8D21605}" presName="sibTrans" presStyleCnt="0"/>
      <dgm:spPr/>
    </dgm:pt>
    <dgm:pt modelId="{3A679E58-68AE-4A4F-BCD1-DB092508816B}" type="pres">
      <dgm:prSet presAssocID="{D2DA955D-5C33-4681-BDD3-8E459E41049C}" presName="compositeNode" presStyleCnt="0">
        <dgm:presLayoutVars>
          <dgm:bulletEnabled val="1"/>
        </dgm:presLayoutVars>
      </dgm:prSet>
      <dgm:spPr/>
    </dgm:pt>
    <dgm:pt modelId="{20055494-9F5A-4E65-BEDE-2248EBCE57E4}" type="pres">
      <dgm:prSet presAssocID="{D2DA955D-5C33-4681-BDD3-8E459E41049C}" presName="bgRect" presStyleLbl="node1" presStyleIdx="2" presStyleCnt="3" custScaleY="148815"/>
      <dgm:spPr/>
      <dgm:t>
        <a:bodyPr/>
        <a:lstStyle/>
        <a:p>
          <a:endParaRPr lang="ru-RU"/>
        </a:p>
      </dgm:t>
    </dgm:pt>
    <dgm:pt modelId="{39A9C0F1-F17B-431A-8149-BD872AA7BF00}" type="pres">
      <dgm:prSet presAssocID="{D2DA955D-5C33-4681-BDD3-8E459E41049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9D71-AA6F-478C-A704-ABD25F955EBC}" type="pres">
      <dgm:prSet presAssocID="{D2DA955D-5C33-4681-BDD3-8E459E41049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A9BFC-8974-4396-93ED-6A0306E40115}" srcId="{9EB6C0C6-74A8-4A72-809D-BAA4DF65412E}" destId="{D2DA955D-5C33-4681-BDD3-8E459E41049C}" srcOrd="2" destOrd="0" parTransId="{0FD83AA8-768F-4B35-B76C-44BAE165C0A9}" sibTransId="{B145988F-1038-416E-837A-5CF951FF42BA}"/>
    <dgm:cxn modelId="{F0472CE3-CA1C-4CA3-8C8D-64E5A7E05DF9}" type="presOf" srcId="{9EB6C0C6-74A8-4A72-809D-BAA4DF65412E}" destId="{B15BA92C-DD84-4D8A-BD26-C8BDDF1D075E}" srcOrd="0" destOrd="0" presId="urn:microsoft.com/office/officeart/2005/8/layout/hProcess7#3"/>
    <dgm:cxn modelId="{66AC9CED-8946-44BE-B171-908D8DEADA43}" type="presOf" srcId="{06721F37-54FD-46B3-9FB3-C6614EFF9774}" destId="{2C803472-32C7-490C-A653-F7535776ACFF}" srcOrd="0" destOrd="0" presId="urn:microsoft.com/office/officeart/2005/8/layout/hProcess7#3"/>
    <dgm:cxn modelId="{88E62C66-E17F-402F-AAAF-26575DB62DD0}" srcId="{06721F37-54FD-46B3-9FB3-C6614EFF9774}" destId="{48D98C92-80EA-4EA7-9937-2DFB487C6B58}" srcOrd="0" destOrd="0" parTransId="{F1A5AC79-5188-46C9-B49C-809CC7D2F612}" sibTransId="{B8997D3A-28B2-4DDB-AA23-C7715AF42E29}"/>
    <dgm:cxn modelId="{BD38A450-F46A-44AD-B3EB-A905432FE51D}" srcId="{9D4D4CE2-FBFB-4CC4-9B9A-91D3F31965B5}" destId="{8E1EAC49-3437-41A0-983C-C6BF6ECFFBC0}" srcOrd="0" destOrd="0" parTransId="{A1823FE6-77B2-4344-A84C-86EB1F8A70B5}" sibTransId="{D9E4247E-FB66-480F-947F-8F8E3F367843}"/>
    <dgm:cxn modelId="{EEFB7452-BDA1-4BC9-8F36-0A3E9B06C50F}" srcId="{D2DA955D-5C33-4681-BDD3-8E459E41049C}" destId="{E3F15774-EFBE-428D-8EC5-226CFFD1881F}" srcOrd="0" destOrd="0" parTransId="{C9C34FE6-AA83-4450-B839-278AEAE8E6B8}" sibTransId="{4E109A56-E076-4842-B1C2-F856D25E4187}"/>
    <dgm:cxn modelId="{B06C1CBB-110E-4869-A519-02B0B36CB500}" type="presOf" srcId="{9D4D4CE2-FBFB-4CC4-9B9A-91D3F31965B5}" destId="{21214A83-8985-4107-8670-5413A4FD970A}" srcOrd="1" destOrd="0" presId="urn:microsoft.com/office/officeart/2005/8/layout/hProcess7#3"/>
    <dgm:cxn modelId="{555D7886-4EA8-4D09-B103-E78DD425BCC5}" type="presOf" srcId="{D2DA955D-5C33-4681-BDD3-8E459E41049C}" destId="{20055494-9F5A-4E65-BEDE-2248EBCE57E4}" srcOrd="0" destOrd="0" presId="urn:microsoft.com/office/officeart/2005/8/layout/hProcess7#3"/>
    <dgm:cxn modelId="{B56D34E0-0464-4AF2-A7C0-4C591B7CBF4C}" type="presOf" srcId="{9D4D4CE2-FBFB-4CC4-9B9A-91D3F31965B5}" destId="{ACE1A888-1BB7-421E-AA5E-97294C8BFAA6}" srcOrd="0" destOrd="0" presId="urn:microsoft.com/office/officeart/2005/8/layout/hProcess7#3"/>
    <dgm:cxn modelId="{FB220020-F4F4-4A4C-B20C-27DFC13CF3CE}" type="presOf" srcId="{D2DA955D-5C33-4681-BDD3-8E459E41049C}" destId="{39A9C0F1-F17B-431A-8149-BD872AA7BF00}" srcOrd="1" destOrd="0" presId="urn:microsoft.com/office/officeart/2005/8/layout/hProcess7#3"/>
    <dgm:cxn modelId="{61944EEF-491B-49FF-88DF-54334F615B0A}" type="presOf" srcId="{8E1EAC49-3437-41A0-983C-C6BF6ECFFBC0}" destId="{46768D33-7D9A-4BC5-9EA1-8F7B7FA6854A}" srcOrd="0" destOrd="0" presId="urn:microsoft.com/office/officeart/2005/8/layout/hProcess7#3"/>
    <dgm:cxn modelId="{8AF4D7D8-60F6-493B-AD2D-2B162D69B7E4}" type="presOf" srcId="{E3F15774-EFBE-428D-8EC5-226CFFD1881F}" destId="{2CC49D71-AA6F-478C-A704-ABD25F955EBC}" srcOrd="0" destOrd="0" presId="urn:microsoft.com/office/officeart/2005/8/layout/hProcess7#3"/>
    <dgm:cxn modelId="{2D93D7AC-23ED-4955-84E2-6EA594E057A8}" srcId="{9EB6C0C6-74A8-4A72-809D-BAA4DF65412E}" destId="{06721F37-54FD-46B3-9FB3-C6614EFF9774}" srcOrd="0" destOrd="0" parTransId="{E60EC673-092B-4430-A8ED-D6B1D5BC0891}" sibTransId="{CBBDF3D5-7AFB-4DD8-9A3F-A21DBC886C4B}"/>
    <dgm:cxn modelId="{A280E13D-D9B1-4C87-8258-F6C7915811A6}" srcId="{9EB6C0C6-74A8-4A72-809D-BAA4DF65412E}" destId="{9D4D4CE2-FBFB-4CC4-9B9A-91D3F31965B5}" srcOrd="1" destOrd="0" parTransId="{C2DDC6C8-EF32-4522-B934-3D03ADF6E52E}" sibTransId="{12F2F6EE-E248-491C-BE2D-6079D8D21605}"/>
    <dgm:cxn modelId="{C0999845-C247-46E6-96B9-5B6EBBA78155}" type="presOf" srcId="{48D98C92-80EA-4EA7-9937-2DFB487C6B58}" destId="{47A54406-41AE-475E-8A08-282E5966D850}" srcOrd="0" destOrd="0" presId="urn:microsoft.com/office/officeart/2005/8/layout/hProcess7#3"/>
    <dgm:cxn modelId="{5372C899-5FFD-4BFF-8951-2D620F5AEF6D}" type="presOf" srcId="{06721F37-54FD-46B3-9FB3-C6614EFF9774}" destId="{2AC93C4F-E2F0-46DA-BE04-7CFFA13CB3CF}" srcOrd="1" destOrd="0" presId="urn:microsoft.com/office/officeart/2005/8/layout/hProcess7#3"/>
    <dgm:cxn modelId="{9CDB3877-1DFE-48C2-B227-41FA97E944C7}" type="presParOf" srcId="{B15BA92C-DD84-4D8A-BD26-C8BDDF1D075E}" destId="{1D41669F-BCC6-425B-A6E8-3E5DA52D99AB}" srcOrd="0" destOrd="0" presId="urn:microsoft.com/office/officeart/2005/8/layout/hProcess7#3"/>
    <dgm:cxn modelId="{6C5F7333-BF8D-4FE5-91F9-81BA11C2C6E5}" type="presParOf" srcId="{1D41669F-BCC6-425B-A6E8-3E5DA52D99AB}" destId="{2C803472-32C7-490C-A653-F7535776ACFF}" srcOrd="0" destOrd="0" presId="urn:microsoft.com/office/officeart/2005/8/layout/hProcess7#3"/>
    <dgm:cxn modelId="{36ED3D94-EEF2-484D-823D-93562CAB85EB}" type="presParOf" srcId="{1D41669F-BCC6-425B-A6E8-3E5DA52D99AB}" destId="{2AC93C4F-E2F0-46DA-BE04-7CFFA13CB3CF}" srcOrd="1" destOrd="0" presId="urn:microsoft.com/office/officeart/2005/8/layout/hProcess7#3"/>
    <dgm:cxn modelId="{133ED760-B10E-43F7-AB7C-9261D90A2237}" type="presParOf" srcId="{1D41669F-BCC6-425B-A6E8-3E5DA52D99AB}" destId="{47A54406-41AE-475E-8A08-282E5966D850}" srcOrd="2" destOrd="0" presId="urn:microsoft.com/office/officeart/2005/8/layout/hProcess7#3"/>
    <dgm:cxn modelId="{B87CFDA1-EA4D-4C85-B64F-985D422DC7EC}" type="presParOf" srcId="{B15BA92C-DD84-4D8A-BD26-C8BDDF1D075E}" destId="{50E8B74B-42BB-4394-A11D-B81C1E57251F}" srcOrd="1" destOrd="0" presId="urn:microsoft.com/office/officeart/2005/8/layout/hProcess7#3"/>
    <dgm:cxn modelId="{CD6C1E25-E6BD-4E66-A054-26EBCC5A39B0}" type="presParOf" srcId="{B15BA92C-DD84-4D8A-BD26-C8BDDF1D075E}" destId="{8030BE3F-6579-424A-900E-9463F0F7885C}" srcOrd="2" destOrd="0" presId="urn:microsoft.com/office/officeart/2005/8/layout/hProcess7#3"/>
    <dgm:cxn modelId="{5E83422E-8F36-421F-8221-7E2FFC3A47FA}" type="presParOf" srcId="{8030BE3F-6579-424A-900E-9463F0F7885C}" destId="{0FEE17F0-1FA7-4B68-A936-E25E62C2EA94}" srcOrd="0" destOrd="0" presId="urn:microsoft.com/office/officeart/2005/8/layout/hProcess7#3"/>
    <dgm:cxn modelId="{EE771955-4A6F-4155-BB40-33A25A44CEB9}" type="presParOf" srcId="{8030BE3F-6579-424A-900E-9463F0F7885C}" destId="{640D5104-4AE4-494F-9DEC-114B196F87D3}" srcOrd="1" destOrd="0" presId="urn:microsoft.com/office/officeart/2005/8/layout/hProcess7#3"/>
    <dgm:cxn modelId="{C81F0225-EDD2-4D26-B86C-2FE85C280006}" type="presParOf" srcId="{8030BE3F-6579-424A-900E-9463F0F7885C}" destId="{1BCFBF19-F392-4CAA-BCDF-595F1A16A193}" srcOrd="2" destOrd="0" presId="urn:microsoft.com/office/officeart/2005/8/layout/hProcess7#3"/>
    <dgm:cxn modelId="{0BB6E557-9AAF-463F-B44E-C8E063A97904}" type="presParOf" srcId="{B15BA92C-DD84-4D8A-BD26-C8BDDF1D075E}" destId="{1764D0AE-FDBB-46DB-BC12-5368D8E8A91F}" srcOrd="3" destOrd="0" presId="urn:microsoft.com/office/officeart/2005/8/layout/hProcess7#3"/>
    <dgm:cxn modelId="{4EFE29AA-BC9B-4E86-8BB8-161A641E4FA5}" type="presParOf" srcId="{B15BA92C-DD84-4D8A-BD26-C8BDDF1D075E}" destId="{C19F6BE4-DB29-42B5-A97F-73283DE801F5}" srcOrd="4" destOrd="0" presId="urn:microsoft.com/office/officeart/2005/8/layout/hProcess7#3"/>
    <dgm:cxn modelId="{1CCA1AFE-4032-46BD-86BA-4BA00E3E3F17}" type="presParOf" srcId="{C19F6BE4-DB29-42B5-A97F-73283DE801F5}" destId="{ACE1A888-1BB7-421E-AA5E-97294C8BFAA6}" srcOrd="0" destOrd="0" presId="urn:microsoft.com/office/officeart/2005/8/layout/hProcess7#3"/>
    <dgm:cxn modelId="{B5088C14-173D-479B-9766-042A8D359E26}" type="presParOf" srcId="{C19F6BE4-DB29-42B5-A97F-73283DE801F5}" destId="{21214A83-8985-4107-8670-5413A4FD970A}" srcOrd="1" destOrd="0" presId="urn:microsoft.com/office/officeart/2005/8/layout/hProcess7#3"/>
    <dgm:cxn modelId="{4C895426-AEE6-45C5-8317-4D9021ACA2DC}" type="presParOf" srcId="{C19F6BE4-DB29-42B5-A97F-73283DE801F5}" destId="{46768D33-7D9A-4BC5-9EA1-8F7B7FA6854A}" srcOrd="2" destOrd="0" presId="urn:microsoft.com/office/officeart/2005/8/layout/hProcess7#3"/>
    <dgm:cxn modelId="{0E6A249F-DE5F-4C97-9F46-7A10A5891E7C}" type="presParOf" srcId="{B15BA92C-DD84-4D8A-BD26-C8BDDF1D075E}" destId="{0C4AA231-8C88-4F9C-8C4A-9EE78C98B779}" srcOrd="5" destOrd="0" presId="urn:microsoft.com/office/officeart/2005/8/layout/hProcess7#3"/>
    <dgm:cxn modelId="{15B547FA-BFB5-49FE-9744-3AB6A97EFFF5}" type="presParOf" srcId="{B15BA92C-DD84-4D8A-BD26-C8BDDF1D075E}" destId="{BA56C05F-01A5-4E2E-AA3C-2F08D796E447}" srcOrd="6" destOrd="0" presId="urn:microsoft.com/office/officeart/2005/8/layout/hProcess7#3"/>
    <dgm:cxn modelId="{FD86BEA2-F441-41C7-9B7E-0487F8B2BD99}" type="presParOf" srcId="{BA56C05F-01A5-4E2E-AA3C-2F08D796E447}" destId="{CAA0D7CE-C6E0-45DE-8B0C-14A6F642BED4}" srcOrd="0" destOrd="0" presId="urn:microsoft.com/office/officeart/2005/8/layout/hProcess7#3"/>
    <dgm:cxn modelId="{6E8AF314-C9EA-434D-8DB5-3DB40DE193C2}" type="presParOf" srcId="{BA56C05F-01A5-4E2E-AA3C-2F08D796E447}" destId="{E32247C0-6818-49B7-9F3F-39C123D4BFBF}" srcOrd="1" destOrd="0" presId="urn:microsoft.com/office/officeart/2005/8/layout/hProcess7#3"/>
    <dgm:cxn modelId="{B196C108-C82A-4ABB-8D07-809A5D65FA47}" type="presParOf" srcId="{BA56C05F-01A5-4E2E-AA3C-2F08D796E447}" destId="{0606C902-35B8-4AC0-B646-C9994A25BB34}" srcOrd="2" destOrd="0" presId="urn:microsoft.com/office/officeart/2005/8/layout/hProcess7#3"/>
    <dgm:cxn modelId="{AF73870C-A097-4663-AB25-B25B1001DBD9}" type="presParOf" srcId="{B15BA92C-DD84-4D8A-BD26-C8BDDF1D075E}" destId="{3A7AC54E-60E1-4AF1-9A77-484DAC3C1AFC}" srcOrd="7" destOrd="0" presId="urn:microsoft.com/office/officeart/2005/8/layout/hProcess7#3"/>
    <dgm:cxn modelId="{6566E512-D9A2-4D87-9DEC-7905BF238C61}" type="presParOf" srcId="{B15BA92C-DD84-4D8A-BD26-C8BDDF1D075E}" destId="{3A679E58-68AE-4A4F-BCD1-DB092508816B}" srcOrd="8" destOrd="0" presId="urn:microsoft.com/office/officeart/2005/8/layout/hProcess7#3"/>
    <dgm:cxn modelId="{0BD8E7CD-4097-4280-9F2D-29E2B9E96046}" type="presParOf" srcId="{3A679E58-68AE-4A4F-BCD1-DB092508816B}" destId="{20055494-9F5A-4E65-BEDE-2248EBCE57E4}" srcOrd="0" destOrd="0" presId="urn:microsoft.com/office/officeart/2005/8/layout/hProcess7#3"/>
    <dgm:cxn modelId="{4599DB3E-86F4-44B4-9FE2-2740026F393A}" type="presParOf" srcId="{3A679E58-68AE-4A4F-BCD1-DB092508816B}" destId="{39A9C0F1-F17B-431A-8149-BD872AA7BF00}" srcOrd="1" destOrd="0" presId="urn:microsoft.com/office/officeart/2005/8/layout/hProcess7#3"/>
    <dgm:cxn modelId="{0205F53A-70BC-4184-89E0-1A6A616B948D}" type="presParOf" srcId="{3A679E58-68AE-4A4F-BCD1-DB092508816B}" destId="{2CC49D71-AA6F-478C-A704-ABD25F955EBC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D79B0-B358-428B-8C99-C73B4DB50202}">
      <dsp:nvSpPr>
        <dsp:cNvPr id="0" name=""/>
        <dsp:cNvSpPr/>
      </dsp:nvSpPr>
      <dsp:spPr>
        <a:xfrm>
          <a:off x="1222471" y="0"/>
          <a:ext cx="4549159" cy="1886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22471" y="0"/>
        <a:ext cx="4549159" cy="1886157"/>
      </dsp:txXfrm>
    </dsp:sp>
    <dsp:sp modelId="{CF3EB00C-7642-414B-BBB0-68DAB92D22D6}">
      <dsp:nvSpPr>
        <dsp:cNvPr id="0" name=""/>
        <dsp:cNvSpPr/>
      </dsp:nvSpPr>
      <dsp:spPr>
        <a:xfrm>
          <a:off x="1677387" y="1886157"/>
          <a:ext cx="441084" cy="739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23"/>
              </a:lnTo>
              <a:lnTo>
                <a:pt x="441084" y="739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1393-DC65-4163-92D7-75AA872D9736}">
      <dsp:nvSpPr>
        <dsp:cNvPr id="0" name=""/>
        <dsp:cNvSpPr/>
      </dsp:nvSpPr>
      <dsp:spPr>
        <a:xfrm>
          <a:off x="2118472" y="2153501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рассуждать</a:t>
          </a:r>
          <a:endParaRPr lang="ru-RU" sz="2900" kern="1200" dirty="0"/>
        </a:p>
      </dsp:txBody>
      <dsp:txXfrm>
        <a:off x="2118472" y="2153501"/>
        <a:ext cx="3893780" cy="943758"/>
      </dsp:txXfrm>
    </dsp:sp>
    <dsp:sp modelId="{EED6A022-EE08-4170-80D4-E9AB33DF4DD8}">
      <dsp:nvSpPr>
        <dsp:cNvPr id="0" name=""/>
        <dsp:cNvSpPr/>
      </dsp:nvSpPr>
      <dsp:spPr>
        <a:xfrm>
          <a:off x="1677387" y="1886157"/>
          <a:ext cx="462043" cy="187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74"/>
              </a:lnTo>
              <a:lnTo>
                <a:pt x="462043" y="1871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7AFB-D5EB-4AD5-9AA5-BE9A1B3E5694}">
      <dsp:nvSpPr>
        <dsp:cNvPr id="0" name=""/>
        <dsp:cNvSpPr/>
      </dsp:nvSpPr>
      <dsp:spPr>
        <a:xfrm>
          <a:off x="2139431" y="3286153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анализировать</a:t>
          </a:r>
          <a:endParaRPr lang="ru-RU" sz="2900" kern="1200" dirty="0"/>
        </a:p>
      </dsp:txBody>
      <dsp:txXfrm>
        <a:off x="2139431" y="3286153"/>
        <a:ext cx="3893780" cy="943758"/>
      </dsp:txXfrm>
    </dsp:sp>
    <dsp:sp modelId="{D480FEED-553A-432A-AF09-B020009A4B86}">
      <dsp:nvSpPr>
        <dsp:cNvPr id="0" name=""/>
        <dsp:cNvSpPr/>
      </dsp:nvSpPr>
      <dsp:spPr>
        <a:xfrm>
          <a:off x="1677387" y="1886157"/>
          <a:ext cx="462043" cy="301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879"/>
              </a:lnTo>
              <a:lnTo>
                <a:pt x="462043" y="3014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3563-B3D8-4F06-9115-9DE2C5C9ECB0}">
      <dsp:nvSpPr>
        <dsp:cNvPr id="0" name=""/>
        <dsp:cNvSpPr/>
      </dsp:nvSpPr>
      <dsp:spPr>
        <a:xfrm>
          <a:off x="2139431" y="4429157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мыслить</a:t>
          </a:r>
          <a:endParaRPr lang="ru-RU" sz="2900" kern="1200" dirty="0"/>
        </a:p>
      </dsp:txBody>
      <dsp:txXfrm>
        <a:off x="2139431" y="4429157"/>
        <a:ext cx="3893780" cy="943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28813" y="1571625"/>
            <a:ext cx="721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Министерство образования </a:t>
            </a:r>
          </a:p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Саратовской области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357158" y="2428868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upload.wikimedia.org/wikipedia/commons/thumb/5/53/Coat_of_Arms_of_Saratov_oblast.svg/694px-Coat_of_Arms_of_Saratov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47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Типография\Совещание 2017\лого 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5857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5086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2143108" y="4572008"/>
            <a:ext cx="738562" cy="726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4719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Решение</a:t>
            </a:r>
          </a:p>
          <a:p>
            <a:pPr marL="180975" lvl="0" indent="-3175"/>
            <a:r>
              <a:rPr lang="ru-RU" sz="2400" b="1" dirty="0" smtClean="0"/>
              <a:t> </a:t>
            </a:r>
            <a:r>
              <a:rPr lang="ru-RU" sz="2200" dirty="0" smtClean="0"/>
              <a:t>о проведении ВПР внутри школы принимается на уровне школы</a:t>
            </a:r>
            <a:endParaRPr lang="ru-RU" sz="2200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5286380" y="5500702"/>
            <a:ext cx="1643074" cy="874396"/>
          </a:xfrm>
          <a:prstGeom prst="bentUpArrow">
            <a:avLst>
              <a:gd name="adj1" fmla="val 42980"/>
              <a:gd name="adj2" fmla="val 49633"/>
              <a:gd name="adj3" fmla="val 29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Администрация школы</a:t>
            </a:r>
          </a:p>
          <a:p>
            <a:pPr marL="180975" lvl="0" indent="-3175"/>
            <a:r>
              <a:rPr lang="ru-RU" sz="2200" dirty="0" smtClean="0"/>
              <a:t>может освободить от написания ВПР</a:t>
            </a:r>
            <a:br>
              <a:rPr lang="ru-RU" sz="2200" dirty="0" smtClean="0"/>
            </a:br>
            <a:r>
              <a:rPr lang="ru-RU" sz="2200" dirty="0" smtClean="0"/>
              <a:t>детей с ОВЗ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3421162"/>
            <a:ext cx="1857387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285728"/>
            <a:ext cx="8472517" cy="928710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57166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44"/>
                <a:gridCol w="733549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cs typeface="Aharoni" pitchFamily="2" charset="-79"/>
                        </a:rPr>
                        <a:t>Проект расписания </a:t>
                      </a:r>
                      <a:br>
                        <a:rPr lang="ru-RU" sz="2200" b="1" baseline="0" dirty="0" smtClean="0">
                          <a:cs typeface="Aharoni" pitchFamily="2" charset="-79"/>
                        </a:rPr>
                      </a:br>
                      <a:r>
                        <a:rPr lang="ru-RU" sz="2200" b="1" baseline="0" dirty="0" smtClean="0">
                          <a:cs typeface="Aharoni" pitchFamily="2" charset="-79"/>
                        </a:rPr>
                        <a:t>Всероссийских проверочных работ в 2018/2019 уч. году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8786874" cy="45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540">
            <a:off x="283255" y="2369318"/>
            <a:ext cx="3119832" cy="20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7228">
            <a:off x="6251478" y="4942485"/>
            <a:ext cx="2632852" cy="17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28287A">
                <a:alpha val="60000"/>
              </a:srgbClr>
            </a:glow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2143116"/>
            <a:ext cx="5786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Общественным наблюдателем</a:t>
            </a:r>
          </a:p>
          <a:p>
            <a:pPr marL="180975"/>
            <a:r>
              <a:rPr lang="ru-RU" sz="2200" dirty="0" smtClean="0">
                <a:latin typeface="+mn-lt"/>
              </a:rPr>
              <a:t>может стать любой гражданин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Российской Федерации. Родители (законные представители) могут наблюдать за процедурой проведения ВПР, но только не в день проведения ВПР, когда в процедуре принимает участие их ребенок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429264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При проведении ВПР</a:t>
            </a:r>
          </a:p>
          <a:p>
            <a:pPr marL="180975"/>
            <a:r>
              <a:rPr lang="ru-RU" sz="2200" dirty="0" smtClean="0">
                <a:latin typeface="+mn-lt"/>
              </a:rPr>
              <a:t>в кабинетах организуется видеонаблюдение в режиме оффлайн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85860"/>
            <a:ext cx="850112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haroni" pitchFamily="2" charset="-79"/>
              </a:rPr>
              <a:t>В целях получения объективных результатов ведется контроль за процедурой проведения Всероссийских проверочных работ 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6929486" cy="45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50070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Ресурс: </a:t>
            </a:r>
          </a:p>
          <a:p>
            <a:pPr marL="180975" lvl="0"/>
            <a:r>
              <a:rPr lang="ru-RU" sz="2400" dirty="0" smtClean="0">
                <a:latin typeface="+mn-lt"/>
              </a:rPr>
              <a:t>Каталог образовательных организаций</a:t>
            </a:r>
            <a:endParaRPr lang="ru-RU" sz="2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6143644"/>
            <a:ext cx="448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http://sarrcoko.ru/catalog/type/1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 в 2018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42873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Улучшение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500430" y="1357298"/>
            <a:ext cx="5314304" cy="2714644"/>
            <a:chOff x="3059572" y="1285860"/>
            <a:chExt cx="5540848" cy="26050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21565">
              <a:off x="3059572" y="1368289"/>
              <a:ext cx="1388820" cy="16695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3429">
              <a:off x="3999290" y="1686829"/>
              <a:ext cx="1464127" cy="17121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1285860"/>
              <a:ext cx="2428892" cy="96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3223">
              <a:off x="6947603" y="2398274"/>
              <a:ext cx="1652817" cy="149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66568">
              <a:off x="5436173" y="2321292"/>
              <a:ext cx="1783449" cy="135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642910" y="3000372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Уровень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2017/2018 учебного года остался на уровне 2016/2017 учебного года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92906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57620" y="578645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Снижение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2944">
            <a:off x="6736721" y="4805549"/>
            <a:ext cx="1773273" cy="1814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 вверх 18"/>
          <p:cNvSpPr/>
          <p:nvPr/>
        </p:nvSpPr>
        <p:spPr>
          <a:xfrm>
            <a:off x="214282" y="1428736"/>
            <a:ext cx="484632" cy="7143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3500430" y="5929330"/>
            <a:ext cx="484632" cy="71438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071942"/>
            <a:ext cx="770352" cy="1000132"/>
            <a:chOff x="0" y="4286256"/>
            <a:chExt cx="770352" cy="1000132"/>
          </a:xfrm>
        </p:grpSpPr>
        <p:sp>
          <p:nvSpPr>
            <p:cNvPr id="21" name="Стрелка вверх 20"/>
            <p:cNvSpPr/>
            <p:nvPr/>
          </p:nvSpPr>
          <p:spPr>
            <a:xfrm>
              <a:off x="0" y="4286256"/>
              <a:ext cx="484632" cy="71438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верх 21"/>
            <p:cNvSpPr/>
            <p:nvPr/>
          </p:nvSpPr>
          <p:spPr>
            <a:xfrm rot="10800000">
              <a:off x="285720" y="4572008"/>
              <a:ext cx="484632" cy="71438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228600" y="2451100"/>
            <a:ext cx="8558242" cy="2406660"/>
          </a:xfrm>
          <a:custGeom>
            <a:avLst/>
            <a:gdLst>
              <a:gd name="connsiteX0" fmla="*/ 0 w 5715000"/>
              <a:gd name="connsiteY0" fmla="*/ 0 h 1701800"/>
              <a:gd name="connsiteX1" fmla="*/ 1701800 w 5715000"/>
              <a:gd name="connsiteY1" fmla="*/ 647700 h 1701800"/>
              <a:gd name="connsiteX2" fmla="*/ 2781300 w 5715000"/>
              <a:gd name="connsiteY2" fmla="*/ 787400 h 1701800"/>
              <a:gd name="connsiteX3" fmla="*/ 3683000 w 5715000"/>
              <a:gd name="connsiteY3" fmla="*/ 1231900 h 1701800"/>
              <a:gd name="connsiteX4" fmla="*/ 4800600 w 5715000"/>
              <a:gd name="connsiteY4" fmla="*/ 1282700 h 1701800"/>
              <a:gd name="connsiteX5" fmla="*/ 5715000 w 5715000"/>
              <a:gd name="connsiteY5" fmla="*/ 1701800 h 1701800"/>
              <a:gd name="connsiteX6" fmla="*/ 5715000 w 5715000"/>
              <a:gd name="connsiteY6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0" h="1701800">
                <a:moveTo>
                  <a:pt x="0" y="0"/>
                </a:moveTo>
                <a:cubicBezTo>
                  <a:pt x="619125" y="258233"/>
                  <a:pt x="1238250" y="516467"/>
                  <a:pt x="1701800" y="647700"/>
                </a:cubicBezTo>
                <a:cubicBezTo>
                  <a:pt x="2165350" y="778933"/>
                  <a:pt x="2451100" y="690033"/>
                  <a:pt x="2781300" y="787400"/>
                </a:cubicBezTo>
                <a:cubicBezTo>
                  <a:pt x="3111500" y="884767"/>
                  <a:pt x="3346450" y="1149350"/>
                  <a:pt x="3683000" y="1231900"/>
                </a:cubicBezTo>
                <a:cubicBezTo>
                  <a:pt x="4019550" y="1314450"/>
                  <a:pt x="4461933" y="1204383"/>
                  <a:pt x="4800600" y="1282700"/>
                </a:cubicBezTo>
                <a:cubicBezTo>
                  <a:pt x="5139267" y="1361017"/>
                  <a:pt x="5715000" y="1701800"/>
                  <a:pt x="5715000" y="1701800"/>
                </a:cubicBezTo>
                <a:lnTo>
                  <a:pt x="5715000" y="170180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57356" y="4286256"/>
            <a:ext cx="5072098" cy="2357454"/>
          </a:xfrm>
          <a:custGeom>
            <a:avLst/>
            <a:gdLst>
              <a:gd name="connsiteX0" fmla="*/ 0 w 3835400"/>
              <a:gd name="connsiteY0" fmla="*/ 2120900 h 2120900"/>
              <a:gd name="connsiteX1" fmla="*/ 241300 w 3835400"/>
              <a:gd name="connsiteY1" fmla="*/ 1739900 h 2120900"/>
              <a:gd name="connsiteX2" fmla="*/ 787400 w 3835400"/>
              <a:gd name="connsiteY2" fmla="*/ 1587500 h 2120900"/>
              <a:gd name="connsiteX3" fmla="*/ 1155700 w 3835400"/>
              <a:gd name="connsiteY3" fmla="*/ 1155700 h 2120900"/>
              <a:gd name="connsiteX4" fmla="*/ 2527300 w 3835400"/>
              <a:gd name="connsiteY4" fmla="*/ 1193800 h 2120900"/>
              <a:gd name="connsiteX5" fmla="*/ 3835400 w 3835400"/>
              <a:gd name="connsiteY5" fmla="*/ 0 h 2120900"/>
              <a:gd name="connsiteX6" fmla="*/ 3835400 w 3835400"/>
              <a:gd name="connsiteY6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400" h="2120900">
                <a:moveTo>
                  <a:pt x="0" y="2120900"/>
                </a:moveTo>
                <a:cubicBezTo>
                  <a:pt x="55033" y="1974850"/>
                  <a:pt x="110067" y="1828800"/>
                  <a:pt x="241300" y="1739900"/>
                </a:cubicBezTo>
                <a:cubicBezTo>
                  <a:pt x="372533" y="1651000"/>
                  <a:pt x="635000" y="1684867"/>
                  <a:pt x="787400" y="1587500"/>
                </a:cubicBezTo>
                <a:cubicBezTo>
                  <a:pt x="939800" y="1490133"/>
                  <a:pt x="865717" y="1221317"/>
                  <a:pt x="1155700" y="1155700"/>
                </a:cubicBezTo>
                <a:cubicBezTo>
                  <a:pt x="1445683" y="1090083"/>
                  <a:pt x="2080683" y="1386417"/>
                  <a:pt x="2527300" y="1193800"/>
                </a:cubicBezTo>
                <a:cubicBezTo>
                  <a:pt x="2973917" y="1001183"/>
                  <a:pt x="3835400" y="0"/>
                  <a:pt x="3835400" y="0"/>
                </a:cubicBezTo>
                <a:lnTo>
                  <a:pt x="38354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Нововведения Всероссийских проверочных работ</a:t>
                      </a:r>
                    </a:p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71612"/>
            <a:ext cx="5005220" cy="5143536"/>
          </a:xfrm>
        </p:spPr>
        <p:txBody>
          <a:bodyPr>
            <a:noAutofit/>
          </a:bodyPr>
          <a:lstStyle/>
          <a:p>
            <a:pPr indent="-6350">
              <a:buNone/>
            </a:pPr>
            <a:r>
              <a:rPr lang="ru-RU" sz="2200" b="1" dirty="0" smtClean="0"/>
              <a:t>В рамках национального проекта перед российским образованием поставлены задачи: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глобальную конкурентоспособность российского образования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sz="2200" dirty="0" smtClean="0"/>
              <a:t>воспитать гармонично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2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cs typeface="Aharoni" pitchFamily="2" charset="-79"/>
                        </a:rPr>
                        <a:t>Указ «О национальных целях и стратегических задачах развития</a:t>
                      </a:r>
                      <a:r>
                        <a:rPr lang="ru-RU" sz="2400" b="1" baseline="0" dirty="0" smtClean="0">
                          <a:cs typeface="Aharoni" pitchFamily="2" charset="-79"/>
                        </a:rPr>
                        <a:t> Российской Федерации на период до 2024 года»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atprofavtodor.ru/images/images/100518_Ukaz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48" y="2780928"/>
            <a:ext cx="3567340" cy="2555706"/>
          </a:xfrm>
          <a:prstGeom prst="rect">
            <a:avLst/>
          </a:prstGeom>
          <a:noFill/>
        </p:spPr>
      </p:pic>
      <p:pic>
        <p:nvPicPr>
          <p:cNvPr id="43012" name="Picture 4" descr="http://oboi.cc/1440-900-100-uploads/11_05_2013/view/201209/oboik.ru_29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1285884" cy="8036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47153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35729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Психологическая поддержка: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сможешь это сделать!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/>
              <a:t> Ты уже так многого достиг!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знаешь это очень хорошо!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2200" dirty="0" smtClean="0"/>
              <a:t>Зная тебя, я уверен, что ты все  сделаешь хорошо!</a:t>
            </a:r>
          </a:p>
          <a:p>
            <a:pPr lvl="0"/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5557">
            <a:off x="613471" y="3930124"/>
            <a:ext cx="3053877" cy="20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654">
            <a:off x="5744946" y="1516631"/>
            <a:ext cx="2687768" cy="20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3854" t="17500" r="34896" b="10000"/>
          <a:stretch>
            <a:fillRect/>
          </a:stretch>
        </p:blipFill>
        <p:spPr bwMode="auto">
          <a:xfrm>
            <a:off x="357158" y="1928802"/>
            <a:ext cx="34132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96000"/>
            <a:ext cx="5000628" cy="5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85728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40"/>
                <a:gridCol w="7323896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214282" y="5214950"/>
            <a:ext cx="3786214" cy="714380"/>
            <a:chOff x="3648" y="136374"/>
            <a:chExt cx="958501" cy="3990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48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35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Штатный режим</a:t>
              </a:r>
              <a:endParaRPr lang="ru-RU" sz="1600" b="1" kern="1200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071934" y="6215082"/>
            <a:ext cx="2500330" cy="642918"/>
            <a:chOff x="3769669" y="136374"/>
            <a:chExt cx="958501" cy="3990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69669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3781356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Режим апробации</a:t>
              </a:r>
              <a:endParaRPr lang="ru-RU" sz="1600" b="1" kern="12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643702" y="5286388"/>
            <a:ext cx="2356859" cy="642942"/>
            <a:chOff x="6064529" y="136374"/>
            <a:chExt cx="1174323" cy="3990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64529" y="136374"/>
              <a:ext cx="1174323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6064529" y="148061"/>
              <a:ext cx="1162634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решению школы</a:t>
              </a:r>
              <a:endParaRPr lang="ru-RU" sz="1600" b="1" kern="12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827</Words>
  <Application>Microsoft Office PowerPoint</Application>
  <PresentationFormat>Экран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root</cp:lastModifiedBy>
  <cp:revision>182</cp:revision>
  <dcterms:created xsi:type="dcterms:W3CDTF">2018-09-17T05:45:25Z</dcterms:created>
  <dcterms:modified xsi:type="dcterms:W3CDTF">2018-10-11T08:19:25Z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